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60" r:id="rId4"/>
    <p:sldId id="258" r:id="rId5"/>
    <p:sldId id="263" r:id="rId6"/>
    <p:sldId id="276" r:id="rId7"/>
    <p:sldId id="275" r:id="rId8"/>
    <p:sldId id="259" r:id="rId9"/>
    <p:sldId id="265" r:id="rId10"/>
    <p:sldId id="264" r:id="rId11"/>
    <p:sldId id="266" r:id="rId12"/>
    <p:sldId id="267" r:id="rId13"/>
    <p:sldId id="269" r:id="rId14"/>
    <p:sldId id="268" r:id="rId1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6346E0"/>
    <a:srgbClr val="0066FF"/>
    <a:srgbClr val="FF9900"/>
    <a:srgbClr val="FF66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p:spPr>
            <p:txBody>
              <a:bodyPr/>
              <a:lstStyle/>
              <a:p>
                <a:endParaRPr lang="en-US"/>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p:spPr>
            <p:txBody>
              <a:bodyPr/>
              <a:lstStyle/>
              <a:p>
                <a:endParaRPr lang="en-US"/>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p:spPr>
            <p:txBody>
              <a:bodyPr/>
              <a:lstStyle/>
              <a:p>
                <a:endParaRPr lang="en-US"/>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p:spPr>
            <p:txBody>
              <a:bodyPr/>
              <a:lstStyle/>
              <a:p>
                <a:endParaRPr lang="en-US"/>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p:spPr>
            <p:txBody>
              <a:bodyPr/>
              <a:lstStyle/>
              <a:p>
                <a:endParaRPr lang="en-US"/>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p:spPr>
            <p:txBody>
              <a:bodyPr/>
              <a:lstStyle/>
              <a:p>
                <a:endParaRPr lang="en-US"/>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p:spPr>
            <p:txBody>
              <a:bodyPr/>
              <a:lstStyle/>
              <a:p>
                <a:endParaRPr lang="en-US"/>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p:spPr>
            <p:txBody>
              <a:bodyPr/>
              <a:lstStyle/>
              <a:p>
                <a:endParaRPr lang="en-US"/>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p:spPr>
            <p:txBody>
              <a:bodyPr/>
              <a:lstStyle/>
              <a:p>
                <a:endParaRPr lang="en-US"/>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p:spPr>
            <p:txBody>
              <a:bodyPr/>
              <a:lstStyle/>
              <a:p>
                <a:endParaRPr lang="en-US"/>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p:spPr>
            <p:txBody>
              <a:bodyPr/>
              <a:lstStyle/>
              <a:p>
                <a:endParaRPr lang="en-US"/>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p:spPr>
            <p:txBody>
              <a:bodyPr/>
              <a:lstStyle/>
              <a:p>
                <a:endParaRPr lang="en-US"/>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p:spPr>
            <p:txBody>
              <a:bodyPr/>
              <a:lstStyle/>
              <a:p>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p:spPr>
            <p:txBody>
              <a:bodyPr wrap="none" anchor="ctr"/>
              <a:lstStyle/>
              <a:p>
                <a:endParaRPr lang="en-US"/>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p:spPr>
            <p:txBody>
              <a:bodyPr wrap="none" anchor="ctr"/>
              <a:lstStyle/>
              <a:p>
                <a:endParaRPr lang="en-US"/>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p:spPr>
            <p:txBody>
              <a:bodyPr wrap="none" anchor="ctr"/>
              <a:lstStyle/>
              <a:p>
                <a:endParaRPr lang="en-US"/>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p:spPr>
            <p:txBody>
              <a:bodyPr wrap="none" anchor="ctr"/>
              <a:lstStyle/>
              <a:p>
                <a:endParaRPr lang="en-US"/>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p:spPr>
            <p:txBody>
              <a:bodyPr wrap="none" anchor="ctr"/>
              <a:lstStyle/>
              <a:p>
                <a:endParaRPr lang="en-US"/>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p:spPr>
            <p:txBody>
              <a:bodyPr wrap="none" anchor="ctr"/>
              <a:lstStyle/>
              <a:p>
                <a:endParaRPr lang="en-US"/>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p:spPr>
            <p:txBody>
              <a:bodyPr wrap="none" anchor="ctr"/>
              <a:lstStyle/>
              <a:p>
                <a:endParaRPr lang="en-US"/>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p:spPr>
            <p:txBody>
              <a:bodyPr wrap="none" anchor="ctr"/>
              <a:lstStyle/>
              <a:p>
                <a:endParaRPr lang="en-US"/>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p:spPr>
            <p:txBody>
              <a:bodyPr wrap="none" anchor="ctr"/>
              <a:lstStyle/>
              <a:p>
                <a:endParaRPr lang="en-US"/>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p:spPr>
            <p:txBody>
              <a:bodyPr wrap="none" anchor="ctr"/>
              <a:lstStyle/>
              <a:p>
                <a:endParaRPr lang="en-US"/>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p:spPr>
            <p:txBody>
              <a:bodyPr wrap="none" anchor="ctr"/>
              <a:lstStyle/>
              <a:p>
                <a:endParaRPr lang="en-US"/>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p:spPr>
            <p:txBody>
              <a:bodyPr wrap="none" anchor="ctr"/>
              <a:lstStyle/>
              <a:p>
                <a:endParaRPr lang="en-US"/>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p:spPr>
            <p:txBody>
              <a:bodyPr wrap="none" anchor="ctr"/>
              <a:lstStyle/>
              <a:p>
                <a:endParaRPr lang="en-US"/>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p:spPr>
            <p:txBody>
              <a:bodyPr wrap="none" anchor="ctr"/>
              <a:lstStyle/>
              <a:p>
                <a:endParaRPr lang="en-US"/>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p:spPr>
            <p:txBody>
              <a:bodyPr wrap="none" anchor="ctr"/>
              <a:lstStyle/>
              <a:p>
                <a:endParaRPr lang="en-US"/>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p:spPr>
            <p:txBody>
              <a:bodyPr wrap="none" anchor="ctr"/>
              <a:lstStyle/>
              <a:p>
                <a:endParaRPr lang="en-US"/>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p:spPr>
            <p:txBody>
              <a:bodyPr wrap="none" anchor="ctr"/>
              <a:lstStyle/>
              <a:p>
                <a:endParaRPr lang="en-US"/>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p:spPr>
            <p:txBody>
              <a:bodyPr wrap="none" anchor="ctr"/>
              <a:lstStyle/>
              <a:p>
                <a:endParaRPr lang="en-US"/>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p:spPr>
            <p:txBody>
              <a:bodyPr wrap="none" anchor="ctr"/>
              <a:lstStyle/>
              <a:p>
                <a:endParaRPr lang="en-US"/>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p:spPr>
            <p:txBody>
              <a:bodyPr wrap="none" anchor="ctr"/>
              <a:lstStyle/>
              <a:p>
                <a:endParaRPr lang="en-US"/>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p:spPr>
            <p:txBody>
              <a:bodyPr wrap="none" anchor="ctr"/>
              <a:lstStyle/>
              <a:p>
                <a:endParaRPr lang="en-US"/>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p:spPr>
            <p:txBody>
              <a:bodyPr wrap="none" anchor="ctr"/>
              <a:lstStyle/>
              <a:p>
                <a:endParaRPr lang="en-US"/>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p:spPr>
            <p:txBody>
              <a:bodyPr wrap="none" anchor="ctr"/>
              <a:lstStyle/>
              <a:p>
                <a:endParaRPr lang="en-US"/>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p:spPr>
            <p:txBody>
              <a:bodyPr wrap="none" anchor="ctr"/>
              <a:lstStyle/>
              <a:p>
                <a:endParaRPr lang="en-US"/>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p:spPr>
            <p:txBody>
              <a:bodyPr wrap="none" anchor="ctr"/>
              <a:lstStyle/>
              <a:p>
                <a:endParaRPr lang="en-US"/>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p:spPr>
            <p:txBody>
              <a:bodyPr wrap="none" anchor="ctr"/>
              <a:lstStyle/>
              <a:p>
                <a:endParaRPr lang="en-US"/>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p:spPr>
            <p:txBody>
              <a:bodyPr wrap="none" anchor="ctr"/>
              <a:lstStyle/>
              <a:p>
                <a:endParaRPr lang="en-US"/>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p:spPr>
            <p:txBody>
              <a:bodyPr wrap="none" anchor="ctr"/>
              <a:lstStyle/>
              <a:p>
                <a:endParaRPr lang="en-US"/>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p:spPr>
            <p:txBody>
              <a:bodyPr wrap="none" anchor="ctr"/>
              <a:lstStyle/>
              <a:p>
                <a:endParaRPr lang="en-US"/>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p:spPr>
            <p:txBody>
              <a:bodyPr wrap="none" anchor="ctr"/>
              <a:lstStyle/>
              <a:p>
                <a:endParaRPr lang="en-US"/>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p:spPr>
            <p:txBody>
              <a:bodyPr wrap="none" anchor="ctr"/>
              <a:lstStyle/>
              <a:p>
                <a:endParaRPr lang="en-US"/>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p:spPr>
            <p:txBody>
              <a:bodyPr wrap="none" anchor="ctr"/>
              <a:lstStyle/>
              <a:p>
                <a:endParaRPr lang="en-US"/>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p:spPr>
            <p:txBody>
              <a:bodyPr wrap="none" anchor="ctr"/>
              <a:lstStyle/>
              <a:p>
                <a:endParaRPr lang="en-US"/>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p:spPr>
            <p:txBody>
              <a:bodyPr wrap="none" anchor="ctr"/>
              <a:lstStyle/>
              <a:p>
                <a:endParaRPr lang="en-US"/>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p:spPr>
            <p:txBody>
              <a:bodyPr wrap="none" anchor="ctr"/>
              <a:lstStyle/>
              <a:p>
                <a:endParaRPr lang="en-US"/>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p:spPr>
            <p:txBody>
              <a:bodyPr wrap="none" anchor="ctr"/>
              <a:lstStyle/>
              <a:p>
                <a:endParaRPr lang="en-US"/>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p:spPr>
            <p:txBody>
              <a:bodyPr wrap="none" anchor="ctr"/>
              <a:lstStyle/>
              <a:p>
                <a:endParaRPr lang="en-US"/>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p:spPr>
            <p:txBody>
              <a:bodyPr wrap="none" anchor="ctr"/>
              <a:lstStyle/>
              <a:p>
                <a:endParaRPr lang="en-US"/>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p:spPr>
            <p:txBody>
              <a:bodyPr wrap="none" anchor="ctr"/>
              <a:lstStyle/>
              <a:p>
                <a:endParaRPr lang="en-US"/>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p:spPr>
            <p:txBody>
              <a:bodyPr wrap="none" anchor="ctr"/>
              <a:lstStyle/>
              <a:p>
                <a:endParaRPr lang="en-US"/>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p:spPr>
            <p:txBody>
              <a:bodyPr wrap="none" anchor="ctr"/>
              <a:lstStyle/>
              <a:p>
                <a:endParaRPr lang="en-US"/>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p:spPr>
            <p:txBody>
              <a:bodyPr wrap="none" anchor="ctr"/>
              <a:lstStyle/>
              <a:p>
                <a:endParaRPr lang="en-US"/>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p:spPr>
            <p:txBody>
              <a:bodyPr wrap="none" anchor="ctr"/>
              <a:lstStyle/>
              <a:p>
                <a:endParaRPr lang="en-US"/>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p:spPr>
            <p:txBody>
              <a:bodyPr wrap="none" anchor="ctr"/>
              <a:lstStyle/>
              <a:p>
                <a:endParaRPr lang="en-US"/>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p:spPr>
            <p:txBody>
              <a:bodyPr wrap="none" anchor="ctr"/>
              <a:lstStyle/>
              <a:p>
                <a:endParaRPr lang="en-US"/>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p:spPr>
            <p:txBody>
              <a:bodyPr wrap="none" anchor="ctr"/>
              <a:lstStyle/>
              <a:p>
                <a:endParaRPr lang="en-US"/>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p:spPr>
            <p:txBody>
              <a:bodyPr wrap="none" anchor="ctr"/>
              <a:lstStyle/>
              <a:p>
                <a:endParaRPr lang="en-US"/>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p:spPr>
            <p:txBody>
              <a:bodyPr wrap="none" anchor="ctr"/>
              <a:lstStyle/>
              <a:p>
                <a:endParaRPr lang="en-US"/>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p:spPr>
            <p:txBody>
              <a:bodyPr wrap="none" anchor="ctr"/>
              <a:lstStyle/>
              <a:p>
                <a:endParaRPr lang="en-US"/>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p:spPr>
            <p:txBody>
              <a:bodyPr wrap="none" anchor="ctr"/>
              <a:lstStyle/>
              <a:p>
                <a:endParaRPr lang="en-US"/>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p:spPr>
            <p:txBody>
              <a:bodyPr wrap="none" anchor="ctr"/>
              <a:lstStyle/>
              <a:p>
                <a:endParaRPr lang="en-US"/>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p:spPr>
            <p:txBody>
              <a:bodyPr wrap="none" anchor="ctr"/>
              <a:lstStyle/>
              <a:p>
                <a:endParaRPr lang="en-US"/>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p:spPr>
            <p:txBody>
              <a:bodyPr wrap="none" anchor="ctr"/>
              <a:lstStyle/>
              <a:p>
                <a:endParaRPr lang="en-US"/>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p:spPr>
            <p:txBody>
              <a:bodyPr wrap="none" anchor="ctr"/>
              <a:lstStyle/>
              <a:p>
                <a:endParaRPr lang="en-US"/>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p:spPr>
            <p:txBody>
              <a:bodyPr wrap="none" anchor="ctr"/>
              <a:lstStyle/>
              <a:p>
                <a:endParaRPr lang="en-US"/>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p:spPr>
            <p:txBody>
              <a:bodyPr wrap="none" anchor="ctr"/>
              <a:lstStyle/>
              <a:p>
                <a:endParaRPr lang="en-US"/>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p:spPr>
            <p:txBody>
              <a:bodyPr wrap="none" anchor="ctr"/>
              <a:lstStyle/>
              <a:p>
                <a:endParaRPr lang="en-US"/>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p:spPr>
            <p:txBody>
              <a:bodyPr wrap="none" anchor="ctr"/>
              <a:lstStyle/>
              <a:p>
                <a:endParaRPr lang="en-US"/>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p:spPr>
            <p:txBody>
              <a:bodyPr wrap="none" anchor="ctr"/>
              <a:lstStyle/>
              <a:p>
                <a:endParaRPr lang="en-US"/>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p:spPr>
            <p:txBody>
              <a:bodyPr wrap="none" anchor="ctr"/>
              <a:lstStyle/>
              <a:p>
                <a:endParaRPr lang="en-US"/>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p:spPr>
            <p:txBody>
              <a:bodyPr wrap="none" anchor="ctr"/>
              <a:lstStyle/>
              <a:p>
                <a:endParaRPr lang="en-US"/>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p:spPr>
            <p:txBody>
              <a:bodyPr wrap="none" anchor="ctr"/>
              <a:lstStyle/>
              <a:p>
                <a:endParaRPr lang="en-US"/>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p:spPr>
            <p:txBody>
              <a:bodyPr wrap="none" anchor="ctr"/>
              <a:lstStyle/>
              <a:p>
                <a:endParaRPr lang="en-US"/>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p:spPr>
            <p:txBody>
              <a:bodyPr/>
              <a:lstStyle/>
              <a:p>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p:spPr>
            <p:txBody>
              <a:bodyPr wrap="none" anchor="ctr"/>
              <a:lstStyle/>
              <a:p>
                <a:endParaRPr lang="en-US"/>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p:spPr>
            <p:txBody>
              <a:bodyPr wrap="none" anchor="ctr"/>
              <a:lstStyle/>
              <a:p>
                <a:endParaRPr lang="en-US"/>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p:spPr>
            <p:txBody>
              <a:bodyPr wrap="none" anchor="ctr"/>
              <a:lstStyle/>
              <a:p>
                <a:endParaRPr lang="en-US"/>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p:spPr>
            <p:txBody>
              <a:bodyPr wrap="none" anchor="ctr"/>
              <a:lstStyle/>
              <a:p>
                <a:endParaRPr lang="en-US"/>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p:spPr>
            <p:txBody>
              <a:bodyPr wrap="none" anchor="ctr"/>
              <a:lstStyle/>
              <a:p>
                <a:endParaRPr lang="en-US"/>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p:spPr>
            <p:txBody>
              <a:bodyPr wrap="none" anchor="ctr"/>
              <a:lstStyle/>
              <a:p>
                <a:endParaRPr lang="en-US"/>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p:spPr>
            <p:txBody>
              <a:bodyPr wrap="none" anchor="ctr"/>
              <a:lstStyle/>
              <a:p>
                <a:endParaRPr lang="en-US"/>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p:spPr>
            <p:txBody>
              <a:bodyPr wrap="none" anchor="ctr"/>
              <a:lstStyle/>
              <a:p>
                <a:endParaRPr lang="en-US"/>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p:spPr>
            <p:txBody>
              <a:bodyPr wrap="none" anchor="ctr"/>
              <a:lstStyle/>
              <a:p>
                <a:endParaRPr lang="en-US"/>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p:spPr>
            <p:txBody>
              <a:bodyPr wrap="none" anchor="ctr"/>
              <a:lstStyle/>
              <a:p>
                <a:endParaRPr lang="en-US"/>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p:spPr>
            <p:txBody>
              <a:bodyPr wrap="none" anchor="ctr"/>
              <a:lstStyle/>
              <a:p>
                <a:endParaRPr lang="en-US"/>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p:spPr>
            <p:txBody>
              <a:bodyPr wrap="none" anchor="ctr"/>
              <a:lstStyle/>
              <a:p>
                <a:endParaRPr lang="en-US"/>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p:spPr>
            <p:txBody>
              <a:bodyPr wrap="none" anchor="ctr"/>
              <a:lstStyle/>
              <a:p>
                <a:endParaRPr lang="en-US"/>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p:spPr>
            <p:txBody>
              <a:bodyPr wrap="none" anchor="ctr"/>
              <a:lstStyle/>
              <a:p>
                <a:endParaRPr lang="en-US"/>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p:spPr>
            <p:txBody>
              <a:bodyPr wrap="none" anchor="ctr"/>
              <a:lstStyle/>
              <a:p>
                <a:endParaRPr lang="en-US"/>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p:spPr>
            <p:txBody>
              <a:bodyPr wrap="none" anchor="ctr"/>
              <a:lstStyle/>
              <a:p>
                <a:endParaRPr lang="en-US"/>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p:spPr>
            <p:txBody>
              <a:bodyPr wrap="none" anchor="ctr"/>
              <a:lstStyle/>
              <a:p>
                <a:endParaRPr lang="en-US"/>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p:spPr>
            <p:txBody>
              <a:bodyPr wrap="none" anchor="ctr"/>
              <a:lstStyle/>
              <a:p>
                <a:endParaRPr lang="en-US"/>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p:spPr>
            <p:txBody>
              <a:bodyPr wrap="none" anchor="ctr"/>
              <a:lstStyle/>
              <a:p>
                <a:endParaRPr lang="en-US"/>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p:spPr>
            <p:txBody>
              <a:bodyPr wrap="none" anchor="ctr"/>
              <a:lstStyle/>
              <a:p>
                <a:endParaRPr lang="en-US"/>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p:spPr>
            <p:txBody>
              <a:bodyPr wrap="none" anchor="ctr"/>
              <a:lstStyle/>
              <a:p>
                <a:endParaRPr lang="en-US"/>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p:spPr>
            <p:txBody>
              <a:bodyPr wrap="none" anchor="ctr"/>
              <a:lstStyle/>
              <a:p>
                <a:endParaRPr lang="en-US"/>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p:spPr>
            <p:txBody>
              <a:bodyPr wrap="none" anchor="ctr"/>
              <a:lstStyle/>
              <a:p>
                <a:endParaRPr lang="en-US"/>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p:spPr>
            <p:txBody>
              <a:bodyPr wrap="none" anchor="ctr"/>
              <a:lstStyle/>
              <a:p>
                <a:endParaRPr lang="en-US"/>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p:spPr>
            <p:txBody>
              <a:bodyPr wrap="none" anchor="ctr"/>
              <a:lstStyle/>
              <a:p>
                <a:endParaRPr lang="en-US"/>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p:spPr>
            <p:txBody>
              <a:bodyPr wrap="none" anchor="ctr"/>
              <a:lstStyle/>
              <a:p>
                <a:endParaRPr lang="en-US"/>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p:spPr>
            <p:txBody>
              <a:bodyPr wrap="none" anchor="ctr"/>
              <a:lstStyle/>
              <a:p>
                <a:endParaRPr lang="en-US"/>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p:spPr>
            <p:txBody>
              <a:bodyPr wrap="none" anchor="ctr"/>
              <a:lstStyle/>
              <a:p>
                <a:endParaRPr lang="en-US"/>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p:spPr>
            <p:txBody>
              <a:bodyPr wrap="none" anchor="ctr"/>
              <a:lstStyle/>
              <a:p>
                <a:endParaRPr lang="en-US"/>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p:spPr>
            <p:txBody>
              <a:bodyPr wrap="none" anchor="ctr"/>
              <a:lstStyle/>
              <a:p>
                <a:endParaRPr lang="en-US"/>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p:spPr>
            <p:txBody>
              <a:bodyPr wrap="none" anchor="ctr"/>
              <a:lstStyle/>
              <a:p>
                <a:endParaRPr lang="en-US"/>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p:spPr>
            <p:txBody>
              <a:bodyPr wrap="none" anchor="ctr"/>
              <a:lstStyle/>
              <a:p>
                <a:endParaRPr lang="en-US"/>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p:spPr>
            <p:txBody>
              <a:bodyPr wrap="none" anchor="ctr"/>
              <a:lstStyle/>
              <a:p>
                <a:endParaRPr lang="en-US"/>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p:spPr>
            <p:txBody>
              <a:bodyPr wrap="none" anchor="ctr"/>
              <a:lstStyle/>
              <a:p>
                <a:endParaRPr lang="en-US"/>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p:spPr>
            <p:txBody>
              <a:bodyPr wrap="none" anchor="ctr"/>
              <a:lstStyle/>
              <a:p>
                <a:endParaRPr lang="en-US"/>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p:spPr>
            <p:txBody>
              <a:bodyPr wrap="none" anchor="ctr"/>
              <a:lstStyle/>
              <a:p>
                <a:endParaRPr lang="en-US"/>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p:spPr>
            <p:txBody>
              <a:bodyPr wrap="none" anchor="ctr"/>
              <a:lstStyle/>
              <a:p>
                <a:endParaRPr lang="en-US"/>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p:spPr>
            <p:txBody>
              <a:bodyPr wrap="none" anchor="ctr"/>
              <a:lstStyle/>
              <a:p>
                <a:endParaRPr lang="en-US"/>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p:spPr>
            <p:txBody>
              <a:bodyPr wrap="none" anchor="ctr"/>
              <a:lstStyle/>
              <a:p>
                <a:endParaRPr lang="en-US"/>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p:spPr>
            <p:txBody>
              <a:bodyPr wrap="none" anchor="ctr"/>
              <a:lstStyle/>
              <a:p>
                <a:endParaRPr lang="en-US"/>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p:spPr>
            <p:txBody>
              <a:bodyPr wrap="none" anchor="ctr"/>
              <a:lstStyle/>
              <a:p>
                <a:endParaRPr lang="en-US"/>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p:spPr>
            <p:txBody>
              <a:bodyPr wrap="none" anchor="ctr"/>
              <a:lstStyle/>
              <a:p>
                <a:endParaRPr lang="en-US"/>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p:spPr>
            <p:txBody>
              <a:bodyPr wrap="none" anchor="ctr"/>
              <a:lstStyle/>
              <a:p>
                <a:endParaRPr lang="en-US"/>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p:spPr>
            <p:txBody>
              <a:bodyPr wrap="none" anchor="ctr"/>
              <a:lstStyle/>
              <a:p>
                <a:endParaRPr lang="en-US"/>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p:spPr>
            <p:txBody>
              <a:bodyPr wrap="none" anchor="ctr"/>
              <a:lstStyle/>
              <a:p>
                <a:endParaRPr lang="en-US"/>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p:spPr>
            <p:txBody>
              <a:bodyPr wrap="none" anchor="ctr"/>
              <a:lstStyle/>
              <a:p>
                <a:endParaRPr lang="en-US"/>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p:spPr>
            <p:txBody>
              <a:bodyPr wrap="none" anchor="ctr"/>
              <a:lstStyle/>
              <a:p>
                <a:endParaRPr lang="en-US"/>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p:spPr>
            <p:txBody>
              <a:bodyPr wrap="none" anchor="ctr"/>
              <a:lstStyle/>
              <a:p>
                <a:endParaRPr lang="en-US"/>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p:spPr>
            <p:txBody>
              <a:bodyPr wrap="none" anchor="ctr"/>
              <a:lstStyle/>
              <a:p>
                <a:endParaRPr lang="en-US"/>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p:spPr>
            <p:txBody>
              <a:bodyPr wrap="none" anchor="ctr"/>
              <a:lstStyle/>
              <a:p>
                <a:endParaRPr lang="en-US"/>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p:spPr>
            <p:txBody>
              <a:bodyPr wrap="none" anchor="ctr"/>
              <a:lstStyle/>
              <a:p>
                <a:endParaRPr lang="en-US"/>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p:spPr>
            <p:txBody>
              <a:bodyPr wrap="none" anchor="ctr"/>
              <a:lstStyle/>
              <a:p>
                <a:endParaRPr lang="en-US"/>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p:spPr>
            <p:txBody>
              <a:bodyPr wrap="none" anchor="ctr"/>
              <a:lstStyle/>
              <a:p>
                <a:endParaRPr lang="en-US"/>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p:spPr>
            <p:txBody>
              <a:bodyPr wrap="none" anchor="ctr"/>
              <a:lstStyle/>
              <a:p>
                <a:endParaRPr lang="en-US"/>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p:spPr>
            <p:txBody>
              <a:bodyPr wrap="none" anchor="ctr"/>
              <a:lstStyle/>
              <a:p>
                <a:endParaRPr lang="en-US"/>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p:spPr>
            <p:txBody>
              <a:bodyPr wrap="none" anchor="ctr"/>
              <a:lstStyle/>
              <a:p>
                <a:endParaRPr lang="en-US"/>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w="9525">
                <a:noFill/>
                <a:round/>
                <a:headEnd/>
                <a:tailEnd/>
              </a:ln>
            </p:spPr>
            <p:txBody>
              <a:bodyPr/>
              <a:lstStyle/>
              <a:p>
                <a:endParaRPr lang="en-US"/>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w="9525">
                <a:noFill/>
                <a:round/>
                <a:headEnd/>
                <a:tailEnd/>
              </a:ln>
            </p:spPr>
            <p:txBody>
              <a:bodyPr/>
              <a:lstStyle/>
              <a:p>
                <a:endParaRPr lang="en-US"/>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w="9525">
                <a:noFill/>
                <a:round/>
                <a:headEnd/>
                <a:tailEnd/>
              </a:ln>
            </p:spPr>
            <p:txBody>
              <a:bodyPr/>
              <a:lstStyle/>
              <a:p>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p:spPr>
            <p:txBody>
              <a:bodyPr wrap="none" anchor="ctr"/>
              <a:lstStyle/>
              <a:p>
                <a:endParaRPr lang="en-US"/>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p:spPr>
            <p:txBody>
              <a:bodyPr wrap="none" anchor="ctr"/>
              <a:lstStyle/>
              <a:p>
                <a:endParaRPr lang="en-US"/>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p:spPr>
            <p:txBody>
              <a:bodyPr/>
              <a:lstStyle/>
              <a:p>
                <a:endParaRPr lang="en-US"/>
              </a:p>
            </p:txBody>
          </p:sp>
          <p:sp>
            <p:nvSpPr>
              <p:cNvPr id="139"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p:spPr>
            <p:txBody>
              <a:bodyPr/>
              <a:lstStyle/>
              <a:p>
                <a:endParaRPr lang="en-US"/>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a:p>
            </p:txBody>
          </p:sp>
        </p:grpSp>
      </p:grpSp>
      <p:sp>
        <p:nvSpPr>
          <p:cNvPr id="527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5274"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7B7C8645-1237-4135-AFD4-B331E857FEE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F127D32F-033A-4E6C-B1A6-751626622B2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582C335-C47B-4496-8AB4-6CEAB2DBFBD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A406AE7B-4BD2-440C-885C-95944429D42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4EBC7AE-6C51-4041-A15F-E8FEA81ED4A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5DD761BF-E2EC-4D85-99B7-BFAE0A509F6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CEBA0DAC-5E90-4C5C-8176-FF4C23B8AB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EA3EB24B-9A12-4D85-A534-FFF8316EDFA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1A495828-1B05-42CA-8474-6120987A4CD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4FD2436B-0126-44D0-8A06-56FBA24D078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5565AA20-2F3D-4AC7-85B3-7825839A3E8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p:spPr>
            <p:txBody>
              <a:bodyPr/>
              <a:lstStyle/>
              <a:p>
                <a:endParaRPr lang="en-US"/>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p:spPr>
            <p:txBody>
              <a:bodyPr/>
              <a:lstStyle/>
              <a:p>
                <a:endParaRPr lang="en-US"/>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p:spPr>
            <p:txBody>
              <a:bodyPr/>
              <a:lstStyle/>
              <a:p>
                <a:endParaRPr lang="en-US"/>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p:spPr>
            <p:txBody>
              <a:bodyPr/>
              <a:lstStyle/>
              <a:p>
                <a:endParaRPr lang="en-US"/>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p:spPr>
            <p:txBody>
              <a:bodyPr/>
              <a:lstStyle/>
              <a:p>
                <a:endParaRPr lang="en-US"/>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p:spPr>
            <p:txBody>
              <a:bodyPr/>
              <a:lstStyle/>
              <a:p>
                <a:endParaRPr lang="en-US"/>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p:spPr>
            <p:txBody>
              <a:bodyPr/>
              <a:lstStyle/>
              <a:p>
                <a:endParaRPr lang="en-US"/>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p:spPr>
            <p:txBody>
              <a:bodyPr/>
              <a:lstStyle/>
              <a:p>
                <a:endParaRPr lang="en-US"/>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p:spPr>
            <p:txBody>
              <a:bodyPr/>
              <a:lstStyle/>
              <a:p>
                <a:endParaRPr lang="en-US"/>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p:spPr>
            <p:txBody>
              <a:bodyPr/>
              <a:lstStyle/>
              <a:p>
                <a:endParaRPr lang="en-US"/>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p:spPr>
            <p:txBody>
              <a:bodyPr/>
              <a:lstStyle/>
              <a:p>
                <a:endParaRPr lang="en-US"/>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p:spPr>
            <p:txBody>
              <a:bodyPr/>
              <a:lstStyle/>
              <a:p>
                <a:endParaRPr lang="en-US"/>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p:spPr>
            <p:txBody>
              <a:bodyPr/>
              <a:lstStyle/>
              <a:p>
                <a:endParaRPr lang="en-US"/>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p:spPr>
            <p:txBody>
              <a:bodyPr wrap="none" anchor="ctr"/>
              <a:lstStyle/>
              <a:p>
                <a:endParaRPr lang="en-US"/>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p:spPr>
            <p:txBody>
              <a:bodyPr wrap="none" anchor="ctr"/>
              <a:lstStyle/>
              <a:p>
                <a:endParaRPr lang="en-US"/>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p:spPr>
            <p:txBody>
              <a:bodyPr wrap="none" anchor="ctr"/>
              <a:lstStyle/>
              <a:p>
                <a:endParaRPr lang="en-US"/>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p:spPr>
            <p:txBody>
              <a:bodyPr wrap="none" anchor="ctr"/>
              <a:lstStyle/>
              <a:p>
                <a:endParaRPr lang="en-US"/>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p:spPr>
            <p:txBody>
              <a:bodyPr wrap="none" anchor="ctr"/>
              <a:lstStyle/>
              <a:p>
                <a:endParaRPr lang="en-US"/>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p:spPr>
            <p:txBody>
              <a:bodyPr wrap="none" anchor="ctr"/>
              <a:lstStyle/>
              <a:p>
                <a:endParaRPr lang="en-US"/>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p:spPr>
            <p:txBody>
              <a:bodyPr wrap="none" anchor="ctr"/>
              <a:lstStyle/>
              <a:p>
                <a:endParaRPr lang="en-US"/>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p:spPr>
            <p:txBody>
              <a:bodyPr wrap="none" anchor="ctr"/>
              <a:lstStyle/>
              <a:p>
                <a:endParaRPr lang="en-US"/>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p:spPr>
            <p:txBody>
              <a:bodyPr wrap="none" anchor="ctr"/>
              <a:lstStyle/>
              <a:p>
                <a:endParaRPr lang="en-US"/>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p:spPr>
            <p:txBody>
              <a:bodyPr wrap="none" anchor="ctr"/>
              <a:lstStyle/>
              <a:p>
                <a:endParaRPr lang="en-US"/>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p:spPr>
            <p:txBody>
              <a:bodyPr wrap="none" anchor="ctr"/>
              <a:lstStyle/>
              <a:p>
                <a:endParaRPr lang="en-US"/>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p:spPr>
            <p:txBody>
              <a:bodyPr wrap="none" anchor="ctr"/>
              <a:lstStyle/>
              <a:p>
                <a:endParaRPr lang="en-US"/>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p:spPr>
            <p:txBody>
              <a:bodyPr wrap="none" anchor="ctr"/>
              <a:lstStyle/>
              <a:p>
                <a:endParaRPr lang="en-US"/>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p:spPr>
            <p:txBody>
              <a:bodyPr wrap="none" anchor="ctr"/>
              <a:lstStyle/>
              <a:p>
                <a:endParaRPr lang="en-US"/>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p:spPr>
            <p:txBody>
              <a:bodyPr wrap="none" anchor="ctr"/>
              <a:lstStyle/>
              <a:p>
                <a:endParaRPr lang="en-US"/>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p:spPr>
            <p:txBody>
              <a:bodyPr wrap="none" anchor="ctr"/>
              <a:lstStyle/>
              <a:p>
                <a:endParaRPr lang="en-US"/>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p:spPr>
            <p:txBody>
              <a:bodyPr wrap="none" anchor="ctr"/>
              <a:lstStyle/>
              <a:p>
                <a:endParaRPr lang="en-US"/>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p:spPr>
            <p:txBody>
              <a:bodyPr wrap="none" anchor="ctr"/>
              <a:lstStyle/>
              <a:p>
                <a:endParaRPr lang="en-US"/>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p:spPr>
            <p:txBody>
              <a:bodyPr wrap="none" anchor="ctr"/>
              <a:lstStyle/>
              <a:p>
                <a:endParaRPr lang="en-US"/>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p:spPr>
            <p:txBody>
              <a:bodyPr wrap="none" anchor="ctr"/>
              <a:lstStyle/>
              <a:p>
                <a:endParaRPr lang="en-US"/>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p:spPr>
            <p:txBody>
              <a:bodyPr wrap="none" anchor="ctr"/>
              <a:lstStyle/>
              <a:p>
                <a:endParaRPr lang="en-US"/>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p:spPr>
            <p:txBody>
              <a:bodyPr wrap="none" anchor="ctr"/>
              <a:lstStyle/>
              <a:p>
                <a:endParaRPr lang="en-US"/>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p:spPr>
            <p:txBody>
              <a:bodyPr wrap="none" anchor="ctr"/>
              <a:lstStyle/>
              <a:p>
                <a:endParaRPr lang="en-US"/>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p:spPr>
            <p:txBody>
              <a:bodyPr wrap="none" anchor="ctr"/>
              <a:lstStyle/>
              <a:p>
                <a:endParaRPr lang="en-US"/>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p:spPr>
            <p:txBody>
              <a:bodyPr wrap="none" anchor="ctr"/>
              <a:lstStyle/>
              <a:p>
                <a:endParaRPr lang="en-US"/>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p:spPr>
            <p:txBody>
              <a:bodyPr wrap="none" anchor="ctr"/>
              <a:lstStyle/>
              <a:p>
                <a:endParaRPr lang="en-US"/>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p:spPr>
            <p:txBody>
              <a:bodyPr wrap="none" anchor="ctr"/>
              <a:lstStyle/>
              <a:p>
                <a:endParaRPr lang="en-US"/>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p:spPr>
            <p:txBody>
              <a:bodyPr wrap="none" anchor="ctr"/>
              <a:lstStyle/>
              <a:p>
                <a:endParaRPr lang="en-US"/>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p:spPr>
            <p:txBody>
              <a:bodyPr wrap="none" anchor="ctr"/>
              <a:lstStyle/>
              <a:p>
                <a:endParaRPr lang="en-US"/>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p:spPr>
            <p:txBody>
              <a:bodyPr wrap="none" anchor="ctr"/>
              <a:lstStyle/>
              <a:p>
                <a:endParaRPr lang="en-US"/>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p:spPr>
            <p:txBody>
              <a:bodyPr wrap="none" anchor="ctr"/>
              <a:lstStyle/>
              <a:p>
                <a:endParaRPr lang="en-US"/>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p:spPr>
            <p:txBody>
              <a:bodyPr wrap="none" anchor="ctr"/>
              <a:lstStyle/>
              <a:p>
                <a:endParaRPr lang="en-US"/>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p:spPr>
            <p:txBody>
              <a:bodyPr wrap="none" anchor="ctr"/>
              <a:lstStyle/>
              <a:p>
                <a:endParaRPr lang="en-US"/>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p:spPr>
            <p:txBody>
              <a:bodyPr wrap="none" anchor="ctr"/>
              <a:lstStyle/>
              <a:p>
                <a:endParaRPr lang="en-US"/>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p:spPr>
            <p:txBody>
              <a:bodyPr wrap="none" anchor="ctr"/>
              <a:lstStyle/>
              <a:p>
                <a:endParaRPr lang="en-US"/>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p:spPr>
            <p:txBody>
              <a:bodyPr wrap="none" anchor="ctr"/>
              <a:lstStyle/>
              <a:p>
                <a:endParaRPr lang="en-US"/>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p:spPr>
            <p:txBody>
              <a:bodyPr wrap="none" anchor="ctr"/>
              <a:lstStyle/>
              <a:p>
                <a:endParaRPr lang="en-US"/>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p:spPr>
            <p:txBody>
              <a:bodyPr wrap="none" anchor="ctr"/>
              <a:lstStyle/>
              <a:p>
                <a:endParaRPr lang="en-US"/>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p:spPr>
            <p:txBody>
              <a:bodyPr wrap="none" anchor="ctr"/>
              <a:lstStyle/>
              <a:p>
                <a:endParaRPr lang="en-US"/>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p:spPr>
            <p:txBody>
              <a:bodyPr wrap="none" anchor="ctr"/>
              <a:lstStyle/>
              <a:p>
                <a:endParaRPr lang="en-US"/>
              </a:p>
            </p:txBody>
          </p:sp>
          <p:sp>
            <p:nvSpPr>
              <p:cNvPr id="107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p:spPr>
            <p:txBody>
              <a:bodyPr wrap="none" anchor="ctr"/>
              <a:lstStyle/>
              <a:p>
                <a:endParaRPr lang="en-US"/>
              </a:p>
            </p:txBody>
          </p:sp>
          <p:sp>
            <p:nvSpPr>
              <p:cNvPr id="107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p:spPr>
            <p:txBody>
              <a:bodyPr wrap="none" anchor="ctr"/>
              <a:lstStyle/>
              <a:p>
                <a:endParaRPr lang="en-US"/>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p:spPr>
            <p:txBody>
              <a:bodyPr wrap="none" anchor="ctr"/>
              <a:lstStyle/>
              <a:p>
                <a:endParaRPr lang="en-US"/>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p:spPr>
            <p:txBody>
              <a:bodyPr wrap="none" anchor="ctr"/>
              <a:lstStyle/>
              <a:p>
                <a:endParaRPr lang="en-US"/>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p:spPr>
            <p:txBody>
              <a:bodyPr wrap="none" anchor="ctr"/>
              <a:lstStyle/>
              <a:p>
                <a:endParaRPr lang="en-US"/>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p:spPr>
            <p:txBody>
              <a:bodyPr wrap="none" anchor="ctr"/>
              <a:lstStyle/>
              <a:p>
                <a:endParaRPr lang="en-US"/>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p:spPr>
            <p:txBody>
              <a:bodyPr wrap="none" anchor="ctr"/>
              <a:lstStyle/>
              <a:p>
                <a:endParaRPr lang="en-US"/>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p:spPr>
            <p:txBody>
              <a:bodyPr wrap="none" anchor="ctr"/>
              <a:lstStyle/>
              <a:p>
                <a:endParaRPr lang="en-US"/>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p:spPr>
            <p:txBody>
              <a:bodyPr wrap="none" anchor="ctr"/>
              <a:lstStyle/>
              <a:p>
                <a:endParaRPr lang="en-US"/>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p:spPr>
            <p:txBody>
              <a:bodyPr wrap="none" anchor="ctr"/>
              <a:lstStyle/>
              <a:p>
                <a:endParaRPr lang="en-US"/>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p:spPr>
            <p:txBody>
              <a:bodyPr wrap="none" anchor="ctr"/>
              <a:lstStyle/>
              <a:p>
                <a:endParaRPr lang="en-US"/>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p:spPr>
            <p:txBody>
              <a:bodyPr wrap="none" anchor="ctr"/>
              <a:lstStyle/>
              <a:p>
                <a:endParaRPr lang="en-US"/>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p:spPr>
            <p:txBody>
              <a:bodyPr wrap="none" anchor="ctr"/>
              <a:lstStyle/>
              <a:p>
                <a:endParaRPr lang="en-US"/>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p:spPr>
            <p:txBody>
              <a:bodyPr wrap="none" anchor="ctr"/>
              <a:lstStyle/>
              <a:p>
                <a:endParaRPr lang="en-US"/>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p:spPr>
            <p:txBody>
              <a:bodyPr wrap="none" anchor="ctr"/>
              <a:lstStyle/>
              <a:p>
                <a:endParaRPr lang="en-US"/>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p:spPr>
            <p:txBody>
              <a:bodyPr wrap="none" anchor="ctr"/>
              <a:lstStyle/>
              <a:p>
                <a:endParaRPr lang="en-US"/>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p:spPr>
            <p:txBody>
              <a:bodyPr wrap="none" anchor="ctr"/>
              <a:lstStyle/>
              <a:p>
                <a:endParaRPr lang="en-US"/>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p:spPr>
            <p:txBody>
              <a:bodyPr wrap="none" anchor="ctr"/>
              <a:lstStyle/>
              <a:p>
                <a:endParaRPr lang="en-US"/>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p:spPr>
            <p:txBody>
              <a:bodyPr wrap="none" anchor="ctr"/>
              <a:lstStyle/>
              <a:p>
                <a:endParaRPr lang="en-US"/>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p:spPr>
            <p:txBody>
              <a:bodyPr wrap="none" anchor="ctr"/>
              <a:lstStyle/>
              <a:p>
                <a:endParaRPr lang="en-US"/>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p:spPr>
            <p:txBody>
              <a:bodyPr wrap="none" anchor="ctr"/>
              <a:lstStyle/>
              <a:p>
                <a:endParaRPr lang="en-US"/>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p:spPr>
            <p:txBody>
              <a:bodyPr wrap="none" anchor="ctr"/>
              <a:lstStyle/>
              <a:p>
                <a:endParaRPr lang="en-US"/>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p:spPr>
            <p:txBody>
              <a:bodyPr wrap="none" anchor="ctr"/>
              <a:lstStyle/>
              <a:p>
                <a:endParaRPr lang="en-US"/>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p:spPr>
            <p:txBody>
              <a:bodyPr/>
              <a:lstStyle/>
              <a:p>
                <a:endParaRPr lang="en-US"/>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p:spPr>
            <p:txBody>
              <a:bodyPr wrap="none" anchor="ctr"/>
              <a:lstStyle/>
              <a:p>
                <a:endParaRPr lang="en-US"/>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p:spPr>
            <p:txBody>
              <a:bodyPr wrap="none" anchor="ctr"/>
              <a:lstStyle/>
              <a:p>
                <a:endParaRPr lang="en-US"/>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p:spPr>
            <p:txBody>
              <a:bodyPr wrap="none" anchor="ctr"/>
              <a:lstStyle/>
              <a:p>
                <a:endParaRPr lang="en-US"/>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p:spPr>
            <p:txBody>
              <a:bodyPr wrap="none" anchor="ctr"/>
              <a:lstStyle/>
              <a:p>
                <a:endParaRPr lang="en-US"/>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p:spPr>
            <p:txBody>
              <a:bodyPr wrap="none" anchor="ctr"/>
              <a:lstStyle/>
              <a:p>
                <a:endParaRPr lang="en-US"/>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p:spPr>
            <p:txBody>
              <a:bodyPr wrap="none" anchor="ctr"/>
              <a:lstStyle/>
              <a:p>
                <a:endParaRPr lang="en-US"/>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p:spPr>
            <p:txBody>
              <a:bodyPr wrap="none" anchor="ctr"/>
              <a:lstStyle/>
              <a:p>
                <a:endParaRPr lang="en-US"/>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p:spPr>
            <p:txBody>
              <a:bodyPr wrap="none" anchor="ctr"/>
              <a:lstStyle/>
              <a:p>
                <a:endParaRPr lang="en-US"/>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p:spPr>
            <p:txBody>
              <a:bodyPr wrap="none" anchor="ctr"/>
              <a:lstStyle/>
              <a:p>
                <a:endParaRPr lang="en-US"/>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p:spPr>
            <p:txBody>
              <a:bodyPr wrap="none" anchor="ctr"/>
              <a:lstStyle/>
              <a:p>
                <a:endParaRPr lang="en-US"/>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p:spPr>
            <p:txBody>
              <a:bodyPr wrap="none" anchor="ctr"/>
              <a:lstStyle/>
              <a:p>
                <a:endParaRPr lang="en-US"/>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p:spPr>
            <p:txBody>
              <a:bodyPr wrap="none" anchor="ctr"/>
              <a:lstStyle/>
              <a:p>
                <a:endParaRPr lang="en-US"/>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p:spPr>
            <p:txBody>
              <a:bodyPr wrap="none" anchor="ctr"/>
              <a:lstStyle/>
              <a:p>
                <a:endParaRPr lang="en-US"/>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p:spPr>
            <p:txBody>
              <a:bodyPr wrap="none" anchor="ctr"/>
              <a:lstStyle/>
              <a:p>
                <a:endParaRPr lang="en-US"/>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p:spPr>
            <p:txBody>
              <a:bodyPr wrap="none" anchor="ctr"/>
              <a:lstStyle/>
              <a:p>
                <a:endParaRPr lang="en-US"/>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p:spPr>
            <p:txBody>
              <a:bodyPr wrap="none" anchor="ctr"/>
              <a:lstStyle/>
              <a:p>
                <a:endParaRPr lang="en-US"/>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p:spPr>
            <p:txBody>
              <a:bodyPr wrap="none" anchor="ctr"/>
              <a:lstStyle/>
              <a:p>
                <a:endParaRPr lang="en-US"/>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p:spPr>
            <p:txBody>
              <a:bodyPr wrap="none" anchor="ctr"/>
              <a:lstStyle/>
              <a:p>
                <a:endParaRPr lang="en-US"/>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p:spPr>
            <p:txBody>
              <a:bodyPr wrap="none" anchor="ctr"/>
              <a:lstStyle/>
              <a:p>
                <a:endParaRPr lang="en-US"/>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p:spPr>
            <p:txBody>
              <a:bodyPr wrap="none" anchor="ctr"/>
              <a:lstStyle/>
              <a:p>
                <a:endParaRPr lang="en-US"/>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p:spPr>
            <p:txBody>
              <a:bodyPr wrap="none" anchor="ctr"/>
              <a:lstStyle/>
              <a:p>
                <a:endParaRPr lang="en-US"/>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p:spPr>
            <p:txBody>
              <a:bodyPr wrap="none" anchor="ctr"/>
              <a:lstStyle/>
              <a:p>
                <a:endParaRPr lang="en-US"/>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p:spPr>
            <p:txBody>
              <a:bodyPr wrap="none" anchor="ctr"/>
              <a:lstStyle/>
              <a:p>
                <a:endParaRPr lang="en-US"/>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p:spPr>
            <p:txBody>
              <a:bodyPr wrap="none" anchor="ctr"/>
              <a:lstStyle/>
              <a:p>
                <a:endParaRPr lang="en-US"/>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p:spPr>
            <p:txBody>
              <a:bodyPr wrap="none" anchor="ctr"/>
              <a:lstStyle/>
              <a:p>
                <a:endParaRPr lang="en-US"/>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p:spPr>
            <p:txBody>
              <a:bodyPr wrap="none" anchor="ctr"/>
              <a:lstStyle/>
              <a:p>
                <a:endParaRPr lang="en-US"/>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p:spPr>
            <p:txBody>
              <a:bodyPr wrap="none" anchor="ctr"/>
              <a:lstStyle/>
              <a:p>
                <a:endParaRPr lang="en-US"/>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p:spPr>
            <p:txBody>
              <a:bodyPr wrap="none" anchor="ctr"/>
              <a:lstStyle/>
              <a:p>
                <a:endParaRPr lang="en-US"/>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p:spPr>
            <p:txBody>
              <a:bodyPr wrap="none" anchor="ctr"/>
              <a:lstStyle/>
              <a:p>
                <a:endParaRPr lang="en-US"/>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p:spPr>
            <p:txBody>
              <a:bodyPr wrap="none" anchor="ctr"/>
              <a:lstStyle/>
              <a:p>
                <a:endParaRPr lang="en-US"/>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p:spPr>
            <p:txBody>
              <a:bodyPr wrap="none" anchor="ctr"/>
              <a:lstStyle/>
              <a:p>
                <a:endParaRPr lang="en-US"/>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p:spPr>
            <p:txBody>
              <a:bodyPr wrap="none" anchor="ctr"/>
              <a:lstStyle/>
              <a:p>
                <a:endParaRPr lang="en-US"/>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p:spPr>
            <p:txBody>
              <a:bodyPr wrap="none" anchor="ctr"/>
              <a:lstStyle/>
              <a:p>
                <a:endParaRPr lang="en-US"/>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p:spPr>
            <p:txBody>
              <a:bodyPr wrap="none" anchor="ctr"/>
              <a:lstStyle/>
              <a:p>
                <a:endParaRPr lang="en-US"/>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p:spPr>
            <p:txBody>
              <a:bodyPr wrap="none" anchor="ctr"/>
              <a:lstStyle/>
              <a:p>
                <a:endParaRPr lang="en-US"/>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p:spPr>
            <p:txBody>
              <a:bodyPr wrap="none" anchor="ctr"/>
              <a:lstStyle/>
              <a:p>
                <a:endParaRPr lang="en-US"/>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p:spPr>
            <p:txBody>
              <a:bodyPr wrap="none" anchor="ctr"/>
              <a:lstStyle/>
              <a:p>
                <a:endParaRPr lang="en-US"/>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p:spPr>
            <p:txBody>
              <a:bodyPr wrap="none" anchor="ctr"/>
              <a:lstStyle/>
              <a:p>
                <a:endParaRPr lang="en-US"/>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p:spPr>
            <p:txBody>
              <a:bodyPr wrap="none" anchor="ctr"/>
              <a:lstStyle/>
              <a:p>
                <a:endParaRPr lang="en-US"/>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p:spPr>
            <p:txBody>
              <a:bodyPr wrap="none" anchor="ctr"/>
              <a:lstStyle/>
              <a:p>
                <a:endParaRPr lang="en-US"/>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p:spPr>
            <p:txBody>
              <a:bodyPr wrap="none" anchor="ctr"/>
              <a:lstStyle/>
              <a:p>
                <a:endParaRPr lang="en-US"/>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p:spPr>
            <p:txBody>
              <a:bodyPr wrap="none" anchor="ctr"/>
              <a:lstStyle/>
              <a:p>
                <a:endParaRPr lang="en-US"/>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p:spPr>
            <p:txBody>
              <a:bodyPr wrap="none" anchor="ctr"/>
              <a:lstStyle/>
              <a:p>
                <a:endParaRPr lang="en-US"/>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p:spPr>
            <p:txBody>
              <a:bodyPr wrap="none" anchor="ctr"/>
              <a:lstStyle/>
              <a:p>
                <a:endParaRPr lang="en-US"/>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p:spPr>
            <p:txBody>
              <a:bodyPr wrap="none" anchor="ctr"/>
              <a:lstStyle/>
              <a:p>
                <a:endParaRPr lang="en-US"/>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p:spPr>
            <p:txBody>
              <a:bodyPr wrap="none" anchor="ctr"/>
              <a:lstStyle/>
              <a:p>
                <a:endParaRPr lang="en-US"/>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p:spPr>
            <p:txBody>
              <a:bodyPr wrap="none" anchor="ctr"/>
              <a:lstStyle/>
              <a:p>
                <a:endParaRPr lang="en-US"/>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p:spPr>
            <p:txBody>
              <a:bodyPr wrap="none" anchor="ctr"/>
              <a:lstStyle/>
              <a:p>
                <a:endParaRPr lang="en-US"/>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p:spPr>
            <p:txBody>
              <a:bodyPr wrap="none" anchor="ctr"/>
              <a:lstStyle/>
              <a:p>
                <a:endParaRPr lang="en-US"/>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p:spPr>
            <p:txBody>
              <a:bodyPr wrap="none" anchor="ctr"/>
              <a:lstStyle/>
              <a:p>
                <a:endParaRPr lang="en-US"/>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p:spPr>
            <p:txBody>
              <a:bodyPr wrap="none" anchor="ctr"/>
              <a:lstStyle/>
              <a:p>
                <a:endParaRPr lang="en-US"/>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p:spPr>
            <p:txBody>
              <a:bodyPr wrap="none" anchor="ctr"/>
              <a:lstStyle/>
              <a:p>
                <a:endParaRPr lang="en-US"/>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p:spPr>
            <p:txBody>
              <a:bodyPr wrap="none" anchor="ctr"/>
              <a:lstStyle/>
              <a:p>
                <a:endParaRPr lang="en-US"/>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p:spPr>
            <p:txBody>
              <a:bodyPr wrap="none" anchor="ctr"/>
              <a:lstStyle/>
              <a:p>
                <a:endParaRPr lang="en-US"/>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p:spPr>
            <p:txBody>
              <a:bodyPr wrap="none" anchor="ctr"/>
              <a:lstStyle/>
              <a:p>
                <a:endParaRPr lang="en-US"/>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p:spPr>
            <p:txBody>
              <a:bodyPr wrap="none" anchor="ctr"/>
              <a:lstStyle/>
              <a:p>
                <a:endParaRPr lang="en-US"/>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w="9525">
                <a:noFill/>
                <a:round/>
                <a:headEnd/>
                <a:tailEnd/>
              </a:ln>
            </p:spPr>
            <p:txBody>
              <a:bodyPr/>
              <a:lstStyle/>
              <a:p>
                <a:endParaRPr lang="en-US"/>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w="9525">
                <a:noFill/>
                <a:round/>
                <a:headEnd/>
                <a:tailEnd/>
              </a:ln>
            </p:spPr>
            <p:txBody>
              <a:bodyPr/>
              <a:lstStyle/>
              <a:p>
                <a:endParaRPr lang="en-US"/>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w="9525">
                <a:noFill/>
                <a:round/>
                <a:headEnd/>
                <a:tailEnd/>
              </a:ln>
            </p:spPr>
            <p:txBody>
              <a:bodyPr/>
              <a:lstStyle/>
              <a:p>
                <a:endParaRPr lang="en-US"/>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p:spPr>
            <p:txBody>
              <a:bodyPr wrap="none" anchor="ctr"/>
              <a:lstStyle/>
              <a:p>
                <a:endParaRPr lang="en-US"/>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p:spPr>
            <p:txBody>
              <a:bodyPr wrap="none" anchor="ctr"/>
              <a:lstStyle/>
              <a:p>
                <a:endParaRPr lang="en-US"/>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p:spPr>
            <p:txBody>
              <a:bodyPr/>
              <a:lstStyle/>
              <a:p>
                <a:endParaRPr lang="en-US"/>
              </a:p>
            </p:txBody>
          </p:sp>
          <p:sp>
            <p:nvSpPr>
              <p:cNvPr id="1166"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p:spPr>
            <p:txBody>
              <a:bodyPr/>
              <a:lstStyle/>
              <a:p>
                <a:endParaRPr lang="en-US"/>
              </a:p>
            </p:txBody>
          </p:sp>
          <p:sp>
            <p:nvSpPr>
              <p:cNvPr id="424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a:p>
            </p:txBody>
          </p:sp>
          <p:sp>
            <p:nvSpPr>
              <p:cNvPr id="424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a:p>
            </p:txBody>
          </p:sp>
        </p:grpSp>
      </p:grpSp>
      <p:sp>
        <p:nvSpPr>
          <p:cNvPr id="4249"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250"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4251"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4252"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B7A0AC47-85D3-43DC-B5CB-8F26E428DF54}" type="slidenum">
              <a:rPr lang="en-US"/>
              <a:pPr>
                <a:defRPr/>
              </a:pPr>
              <a:t>‹#›</a:t>
            </a:fld>
            <a:endParaRPr lang="en-US"/>
          </a:p>
        </p:txBody>
      </p:sp>
      <p:sp>
        <p:nvSpPr>
          <p:cNvPr id="4253"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C:\Documents%20and%20Settings\Admin\Desktop\Duong%20di%20Sa%20Pa\Luy&#234;n-%20Thai%20thanh\sapa%20%20%20thanh%20%20%20pho%20%20%20trong%20%20%20suong.mp3"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2286000" y="685800"/>
            <a:ext cx="3581400" cy="457200"/>
          </a:xfrm>
          <a:prstGeom prst="rect">
            <a:avLst/>
          </a:prstGeom>
          <a:noFill/>
          <a:ln w="9525">
            <a:noFill/>
            <a:miter lim="800000"/>
            <a:headEnd/>
            <a:tailEnd/>
          </a:ln>
        </p:spPr>
        <p:txBody>
          <a:bodyPr>
            <a:spAutoFit/>
          </a:bodyPr>
          <a:lstStyle/>
          <a:p>
            <a:pPr>
              <a:spcBef>
                <a:spcPct val="50000"/>
              </a:spcBef>
            </a:pPr>
            <a:r>
              <a:rPr lang="en-US"/>
              <a:t>                Tập đọc:</a:t>
            </a:r>
          </a:p>
        </p:txBody>
      </p:sp>
      <p:pic>
        <p:nvPicPr>
          <p:cNvPr id="2055" name="Picture 7" descr="tieng viet 4 002"/>
          <p:cNvPicPr>
            <a:picLocks noChangeAspect="1" noChangeArrowheads="1"/>
          </p:cNvPicPr>
          <p:nvPr/>
        </p:nvPicPr>
        <p:blipFill>
          <a:blip r:embed="rId2">
            <a:lum bright="-36000" contrast="72000"/>
          </a:blip>
          <a:srcRect l="4404" t="16280" r="6055" b="3987"/>
          <a:stretch>
            <a:fillRect/>
          </a:stretch>
        </p:blipFill>
        <p:spPr bwMode="auto">
          <a:xfrm>
            <a:off x="1295400" y="2438400"/>
            <a:ext cx="6324600" cy="3962400"/>
          </a:xfrm>
          <a:prstGeom prst="rect">
            <a:avLst/>
          </a:prstGeom>
          <a:noFill/>
          <a:ln w="38100">
            <a:solidFill>
              <a:srgbClr val="000000"/>
            </a:solidFill>
            <a:miter lim="800000"/>
            <a:headEnd/>
            <a:tailEnd/>
          </a:ln>
        </p:spPr>
      </p:pic>
      <p:sp>
        <p:nvSpPr>
          <p:cNvPr id="2056" name="Text Box 8"/>
          <p:cNvSpPr txBox="1">
            <a:spLocks noChangeArrowheads="1"/>
          </p:cNvSpPr>
          <p:nvPr/>
        </p:nvSpPr>
        <p:spPr bwMode="auto">
          <a:xfrm>
            <a:off x="2667000" y="1447800"/>
            <a:ext cx="4800600" cy="701675"/>
          </a:xfrm>
          <a:prstGeom prst="rect">
            <a:avLst/>
          </a:prstGeom>
          <a:noFill/>
          <a:ln w="9525">
            <a:noFill/>
            <a:miter lim="800000"/>
            <a:headEnd/>
            <a:tailEnd/>
          </a:ln>
        </p:spPr>
        <p:txBody>
          <a:bodyPr>
            <a:spAutoFit/>
          </a:bodyPr>
          <a:lstStyle/>
          <a:p>
            <a:pPr>
              <a:spcBef>
                <a:spcPct val="50000"/>
              </a:spcBef>
            </a:pPr>
            <a:r>
              <a:rPr lang="en-US" sz="4000"/>
              <a:t>Khám phá thế giới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p:cTn id="7" dur="1000" fill="hold"/>
                                        <p:tgtEl>
                                          <p:spTgt spid="2055"/>
                                        </p:tgtEl>
                                        <p:attrNameLst>
                                          <p:attrName>ppt_w</p:attrName>
                                        </p:attrNameLst>
                                      </p:cBhvr>
                                      <p:tavLst>
                                        <p:tav tm="0">
                                          <p:val>
                                            <p:strVal val="#ppt_w*0.70"/>
                                          </p:val>
                                        </p:tav>
                                        <p:tav tm="100000">
                                          <p:val>
                                            <p:strVal val="#ppt_w"/>
                                          </p:val>
                                        </p:tav>
                                      </p:tavLst>
                                    </p:anim>
                                    <p:anim calcmode="lin" valueType="num">
                                      <p:cBhvr>
                                        <p:cTn id="8" dur="1000" fill="hold"/>
                                        <p:tgtEl>
                                          <p:spTgt spid="2055"/>
                                        </p:tgtEl>
                                        <p:attrNameLst>
                                          <p:attrName>ppt_h</p:attrName>
                                        </p:attrNameLst>
                                      </p:cBhvr>
                                      <p:tavLst>
                                        <p:tav tm="0">
                                          <p:val>
                                            <p:strVal val="#ppt_h"/>
                                          </p:val>
                                        </p:tav>
                                        <p:tav tm="100000">
                                          <p:val>
                                            <p:strVal val="#ppt_h"/>
                                          </p:val>
                                        </p:tav>
                                      </p:tavLst>
                                    </p:anim>
                                    <p:animEffect transition="in" filter="fade">
                                      <p:cBhvr>
                                        <p:cTn id="9" dur="1000"/>
                                        <p:tgtEl>
                                          <p:spTgt spid="205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056"/>
                                        </p:tgtEl>
                                        <p:attrNameLst>
                                          <p:attrName>style.visibility</p:attrName>
                                        </p:attrNameLst>
                                      </p:cBhvr>
                                      <p:to>
                                        <p:strVal val="visible"/>
                                      </p:to>
                                    </p:set>
                                    <p:animEffect transition="in" filter="diamond(in)">
                                      <p:cBhvr>
                                        <p:cTn id="14" dur="2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133600" y="533400"/>
            <a:ext cx="1370013" cy="457200"/>
          </a:xfrm>
          <a:prstGeom prst="rect">
            <a:avLst/>
          </a:prstGeom>
          <a:noFill/>
          <a:ln w="9525">
            <a:noFill/>
            <a:miter lim="800000"/>
            <a:headEnd/>
            <a:tailEnd/>
          </a:ln>
        </p:spPr>
        <p:txBody>
          <a:bodyPr wrap="none">
            <a:spAutoFit/>
          </a:bodyPr>
          <a:lstStyle/>
          <a:p>
            <a:pPr>
              <a:spcBef>
                <a:spcPct val="50000"/>
              </a:spcBef>
            </a:pPr>
            <a:r>
              <a:rPr lang="en-US"/>
              <a:t>Tập đọc:</a:t>
            </a:r>
          </a:p>
        </p:txBody>
      </p:sp>
      <p:sp>
        <p:nvSpPr>
          <p:cNvPr id="12291" name="Text Box 4"/>
          <p:cNvSpPr txBox="1">
            <a:spLocks noChangeArrowheads="1"/>
          </p:cNvSpPr>
          <p:nvPr/>
        </p:nvSpPr>
        <p:spPr bwMode="auto">
          <a:xfrm>
            <a:off x="3505200" y="533400"/>
            <a:ext cx="2819400" cy="457200"/>
          </a:xfrm>
          <a:prstGeom prst="rect">
            <a:avLst/>
          </a:prstGeom>
          <a:noFill/>
          <a:ln w="9525">
            <a:noFill/>
            <a:miter lim="800000"/>
            <a:headEnd/>
            <a:tailEnd/>
          </a:ln>
        </p:spPr>
        <p:txBody>
          <a:bodyPr>
            <a:spAutoFit/>
          </a:bodyPr>
          <a:lstStyle/>
          <a:p>
            <a:pPr>
              <a:spcBef>
                <a:spcPct val="50000"/>
              </a:spcBef>
            </a:pPr>
            <a:r>
              <a:rPr lang="en-US">
                <a:solidFill>
                  <a:srgbClr val="FF6600"/>
                </a:solidFill>
              </a:rPr>
              <a:t>Đường đi Sa Pa</a:t>
            </a:r>
          </a:p>
        </p:txBody>
      </p:sp>
      <p:sp>
        <p:nvSpPr>
          <p:cNvPr id="12292" name="Text Box 5"/>
          <p:cNvSpPr txBox="1">
            <a:spLocks noChangeArrowheads="1"/>
          </p:cNvSpPr>
          <p:nvPr/>
        </p:nvSpPr>
        <p:spPr bwMode="auto">
          <a:xfrm>
            <a:off x="4648200" y="1023938"/>
            <a:ext cx="2895600" cy="457200"/>
          </a:xfrm>
          <a:prstGeom prst="rect">
            <a:avLst/>
          </a:prstGeom>
          <a:noFill/>
          <a:ln w="9525">
            <a:noFill/>
            <a:miter lim="800000"/>
            <a:headEnd/>
            <a:tailEnd/>
          </a:ln>
        </p:spPr>
        <p:txBody>
          <a:bodyPr>
            <a:spAutoFit/>
          </a:bodyPr>
          <a:lstStyle/>
          <a:p>
            <a:pPr>
              <a:spcBef>
                <a:spcPct val="50000"/>
              </a:spcBef>
            </a:pPr>
            <a:r>
              <a:rPr lang="en-US" i="1"/>
              <a:t>Nguyễn Phan Hách</a:t>
            </a:r>
          </a:p>
        </p:txBody>
      </p:sp>
      <p:grpSp>
        <p:nvGrpSpPr>
          <p:cNvPr id="12293" name="Group 6"/>
          <p:cNvGrpSpPr>
            <a:grpSpLocks/>
          </p:cNvGrpSpPr>
          <p:nvPr/>
        </p:nvGrpSpPr>
        <p:grpSpPr bwMode="auto">
          <a:xfrm>
            <a:off x="0" y="2200275"/>
            <a:ext cx="9144000" cy="3895725"/>
            <a:chOff x="0" y="1386"/>
            <a:chExt cx="5760" cy="2454"/>
          </a:xfrm>
        </p:grpSpPr>
        <p:sp>
          <p:nvSpPr>
            <p:cNvPr id="12311" name="Line 7"/>
            <p:cNvSpPr>
              <a:spLocks noChangeShapeType="1"/>
            </p:cNvSpPr>
            <p:nvPr/>
          </p:nvSpPr>
          <p:spPr bwMode="auto">
            <a:xfrm>
              <a:off x="0" y="1584"/>
              <a:ext cx="960" cy="0"/>
            </a:xfrm>
            <a:prstGeom prst="line">
              <a:avLst/>
            </a:prstGeom>
            <a:noFill/>
            <a:ln w="9525">
              <a:solidFill>
                <a:schemeClr val="tx1"/>
              </a:solidFill>
              <a:round/>
              <a:headEnd/>
              <a:tailEnd/>
            </a:ln>
          </p:spPr>
          <p:txBody>
            <a:bodyPr/>
            <a:lstStyle/>
            <a:p>
              <a:endParaRPr lang="en-US"/>
            </a:p>
          </p:txBody>
        </p:sp>
        <p:sp>
          <p:nvSpPr>
            <p:cNvPr id="12312" name="Text Box 8"/>
            <p:cNvSpPr txBox="1">
              <a:spLocks noChangeArrowheads="1"/>
            </p:cNvSpPr>
            <p:nvPr/>
          </p:nvSpPr>
          <p:spPr bwMode="auto">
            <a:xfrm>
              <a:off x="984" y="1386"/>
              <a:ext cx="1200" cy="288"/>
            </a:xfrm>
            <a:prstGeom prst="rect">
              <a:avLst/>
            </a:prstGeom>
            <a:noFill/>
            <a:ln w="9525">
              <a:noFill/>
              <a:miter lim="800000"/>
              <a:headEnd/>
              <a:tailEnd/>
            </a:ln>
          </p:spPr>
          <p:txBody>
            <a:bodyPr>
              <a:spAutoFit/>
            </a:bodyPr>
            <a:lstStyle/>
            <a:p>
              <a:pPr>
                <a:spcBef>
                  <a:spcPct val="50000"/>
                </a:spcBef>
              </a:pPr>
              <a:r>
                <a:rPr lang="en-US"/>
                <a:t>Luyện đọc</a:t>
              </a:r>
            </a:p>
          </p:txBody>
        </p:sp>
        <p:sp>
          <p:nvSpPr>
            <p:cNvPr id="12313" name="Line 9"/>
            <p:cNvSpPr>
              <a:spLocks noChangeShapeType="1"/>
            </p:cNvSpPr>
            <p:nvPr/>
          </p:nvSpPr>
          <p:spPr bwMode="auto">
            <a:xfrm>
              <a:off x="1968" y="1584"/>
              <a:ext cx="1248" cy="0"/>
            </a:xfrm>
            <a:prstGeom prst="line">
              <a:avLst/>
            </a:prstGeom>
            <a:noFill/>
            <a:ln w="9525">
              <a:solidFill>
                <a:schemeClr val="tx1"/>
              </a:solidFill>
              <a:round/>
              <a:headEnd/>
              <a:tailEnd/>
            </a:ln>
          </p:spPr>
          <p:txBody>
            <a:bodyPr/>
            <a:lstStyle/>
            <a:p>
              <a:endParaRPr lang="en-US"/>
            </a:p>
          </p:txBody>
        </p:sp>
        <p:sp>
          <p:nvSpPr>
            <p:cNvPr id="12314" name="Text Box 10"/>
            <p:cNvSpPr txBox="1">
              <a:spLocks noChangeArrowheads="1"/>
            </p:cNvSpPr>
            <p:nvPr/>
          </p:nvSpPr>
          <p:spPr bwMode="auto">
            <a:xfrm>
              <a:off x="3216" y="1392"/>
              <a:ext cx="1200" cy="288"/>
            </a:xfrm>
            <a:prstGeom prst="rect">
              <a:avLst/>
            </a:prstGeom>
            <a:noFill/>
            <a:ln w="9525">
              <a:noFill/>
              <a:miter lim="800000"/>
              <a:headEnd/>
              <a:tailEnd/>
            </a:ln>
          </p:spPr>
          <p:txBody>
            <a:bodyPr>
              <a:spAutoFit/>
            </a:bodyPr>
            <a:lstStyle/>
            <a:p>
              <a:pPr>
                <a:spcBef>
                  <a:spcPct val="50000"/>
                </a:spcBef>
              </a:pPr>
              <a:r>
                <a:rPr lang="en-US"/>
                <a:t>Tìm hiểu bài</a:t>
              </a:r>
            </a:p>
          </p:txBody>
        </p:sp>
        <p:sp>
          <p:nvSpPr>
            <p:cNvPr id="12315" name="Line 11"/>
            <p:cNvSpPr>
              <a:spLocks noChangeShapeType="1"/>
            </p:cNvSpPr>
            <p:nvPr/>
          </p:nvSpPr>
          <p:spPr bwMode="auto">
            <a:xfrm>
              <a:off x="4464" y="1536"/>
              <a:ext cx="1296" cy="0"/>
            </a:xfrm>
            <a:prstGeom prst="line">
              <a:avLst/>
            </a:prstGeom>
            <a:noFill/>
            <a:ln w="9525">
              <a:solidFill>
                <a:schemeClr val="tx1"/>
              </a:solidFill>
              <a:round/>
              <a:headEnd/>
              <a:tailEnd/>
            </a:ln>
          </p:spPr>
          <p:txBody>
            <a:bodyPr/>
            <a:lstStyle/>
            <a:p>
              <a:endParaRPr lang="en-US"/>
            </a:p>
          </p:txBody>
        </p:sp>
        <p:sp>
          <p:nvSpPr>
            <p:cNvPr id="12316" name="Line 12"/>
            <p:cNvSpPr>
              <a:spLocks noChangeShapeType="1"/>
            </p:cNvSpPr>
            <p:nvPr/>
          </p:nvSpPr>
          <p:spPr bwMode="auto">
            <a:xfrm>
              <a:off x="2640" y="1584"/>
              <a:ext cx="0" cy="2256"/>
            </a:xfrm>
            <a:prstGeom prst="line">
              <a:avLst/>
            </a:prstGeom>
            <a:noFill/>
            <a:ln w="9525">
              <a:solidFill>
                <a:schemeClr val="tx1"/>
              </a:solidFill>
              <a:round/>
              <a:headEnd/>
              <a:tailEnd/>
            </a:ln>
          </p:spPr>
          <p:txBody>
            <a:bodyPr/>
            <a:lstStyle/>
            <a:p>
              <a:endParaRPr lang="en-US"/>
            </a:p>
          </p:txBody>
        </p:sp>
      </p:grpSp>
      <p:sp>
        <p:nvSpPr>
          <p:cNvPr id="12294" name="Text Box 13"/>
          <p:cNvSpPr txBox="1">
            <a:spLocks noChangeArrowheads="1"/>
          </p:cNvSpPr>
          <p:nvPr/>
        </p:nvSpPr>
        <p:spPr bwMode="auto">
          <a:xfrm>
            <a:off x="0" y="2819400"/>
            <a:ext cx="4572000" cy="830263"/>
          </a:xfrm>
          <a:prstGeom prst="rect">
            <a:avLst/>
          </a:prstGeom>
          <a:noFill/>
          <a:ln w="9525">
            <a:noFill/>
            <a:miter lim="800000"/>
            <a:headEnd/>
            <a:tailEnd/>
          </a:ln>
        </p:spPr>
        <p:txBody>
          <a:bodyPr>
            <a:spAutoFit/>
          </a:bodyPr>
          <a:lstStyle/>
          <a:p>
            <a:pPr>
              <a:spcBef>
                <a:spcPct val="50000"/>
              </a:spcBef>
            </a:pPr>
            <a:r>
              <a:rPr lang="en-US"/>
              <a:t>rực lên ,Phù Lá,sặc sỡ,trắng xóa,nồng nàn,khoảnh khắc</a:t>
            </a:r>
          </a:p>
        </p:txBody>
      </p:sp>
      <p:sp>
        <p:nvSpPr>
          <p:cNvPr id="12295" name="Line 14"/>
          <p:cNvSpPr>
            <a:spLocks noChangeShapeType="1"/>
          </p:cNvSpPr>
          <p:nvPr/>
        </p:nvSpPr>
        <p:spPr bwMode="auto">
          <a:xfrm>
            <a:off x="0" y="3200400"/>
            <a:ext cx="228600" cy="0"/>
          </a:xfrm>
          <a:prstGeom prst="line">
            <a:avLst/>
          </a:prstGeom>
          <a:noFill/>
          <a:ln w="38100">
            <a:solidFill>
              <a:srgbClr val="FF9900"/>
            </a:solidFill>
            <a:round/>
            <a:headEnd/>
            <a:tailEnd/>
          </a:ln>
        </p:spPr>
        <p:txBody>
          <a:bodyPr/>
          <a:lstStyle/>
          <a:p>
            <a:endParaRPr lang="en-US"/>
          </a:p>
        </p:txBody>
      </p:sp>
      <p:sp>
        <p:nvSpPr>
          <p:cNvPr id="12296" name="Line 15"/>
          <p:cNvSpPr>
            <a:spLocks noChangeShapeType="1"/>
          </p:cNvSpPr>
          <p:nvPr/>
        </p:nvSpPr>
        <p:spPr bwMode="auto">
          <a:xfrm>
            <a:off x="1795463" y="3200400"/>
            <a:ext cx="228600" cy="0"/>
          </a:xfrm>
          <a:prstGeom prst="line">
            <a:avLst/>
          </a:prstGeom>
          <a:noFill/>
          <a:ln w="38100">
            <a:solidFill>
              <a:srgbClr val="FF9900"/>
            </a:solidFill>
            <a:round/>
            <a:headEnd/>
            <a:tailEnd/>
          </a:ln>
        </p:spPr>
        <p:txBody>
          <a:bodyPr/>
          <a:lstStyle/>
          <a:p>
            <a:endParaRPr lang="en-US"/>
          </a:p>
        </p:txBody>
      </p:sp>
      <p:sp>
        <p:nvSpPr>
          <p:cNvPr id="12297" name="Line 16"/>
          <p:cNvSpPr>
            <a:spLocks noChangeShapeType="1"/>
          </p:cNvSpPr>
          <p:nvPr/>
        </p:nvSpPr>
        <p:spPr bwMode="auto">
          <a:xfrm>
            <a:off x="2209800" y="3200400"/>
            <a:ext cx="228600" cy="0"/>
          </a:xfrm>
          <a:prstGeom prst="line">
            <a:avLst/>
          </a:prstGeom>
          <a:noFill/>
          <a:ln w="38100">
            <a:solidFill>
              <a:srgbClr val="FF9900"/>
            </a:solidFill>
            <a:round/>
            <a:headEnd/>
            <a:tailEnd/>
          </a:ln>
        </p:spPr>
        <p:txBody>
          <a:bodyPr/>
          <a:lstStyle/>
          <a:p>
            <a:endParaRPr lang="en-US"/>
          </a:p>
        </p:txBody>
      </p:sp>
      <p:sp>
        <p:nvSpPr>
          <p:cNvPr id="12298" name="Line 17"/>
          <p:cNvSpPr>
            <a:spLocks noChangeShapeType="1"/>
          </p:cNvSpPr>
          <p:nvPr/>
        </p:nvSpPr>
        <p:spPr bwMode="auto">
          <a:xfrm>
            <a:off x="2786063" y="3200400"/>
            <a:ext cx="228600" cy="0"/>
          </a:xfrm>
          <a:prstGeom prst="line">
            <a:avLst/>
          </a:prstGeom>
          <a:noFill/>
          <a:ln w="38100">
            <a:solidFill>
              <a:srgbClr val="FF9900"/>
            </a:solidFill>
            <a:round/>
            <a:headEnd/>
            <a:tailEnd/>
          </a:ln>
        </p:spPr>
        <p:txBody>
          <a:bodyPr/>
          <a:lstStyle/>
          <a:p>
            <a:endParaRPr lang="en-US"/>
          </a:p>
        </p:txBody>
      </p:sp>
      <p:sp>
        <p:nvSpPr>
          <p:cNvPr id="12299" name="Line 18"/>
          <p:cNvSpPr>
            <a:spLocks noChangeShapeType="1"/>
          </p:cNvSpPr>
          <p:nvPr/>
        </p:nvSpPr>
        <p:spPr bwMode="auto">
          <a:xfrm>
            <a:off x="3200400" y="3233738"/>
            <a:ext cx="228600" cy="0"/>
          </a:xfrm>
          <a:prstGeom prst="line">
            <a:avLst/>
          </a:prstGeom>
          <a:noFill/>
          <a:ln w="38100">
            <a:solidFill>
              <a:srgbClr val="FF9900"/>
            </a:solidFill>
            <a:round/>
            <a:headEnd/>
            <a:tailEnd/>
          </a:ln>
        </p:spPr>
        <p:txBody>
          <a:bodyPr/>
          <a:lstStyle/>
          <a:p>
            <a:endParaRPr lang="en-US"/>
          </a:p>
        </p:txBody>
      </p:sp>
      <p:sp>
        <p:nvSpPr>
          <p:cNvPr id="12300" name="Line 19"/>
          <p:cNvSpPr>
            <a:spLocks noChangeShapeType="1"/>
          </p:cNvSpPr>
          <p:nvPr/>
        </p:nvSpPr>
        <p:spPr bwMode="auto">
          <a:xfrm>
            <a:off x="609600" y="3581400"/>
            <a:ext cx="228600" cy="0"/>
          </a:xfrm>
          <a:prstGeom prst="line">
            <a:avLst/>
          </a:prstGeom>
          <a:noFill/>
          <a:ln w="38100">
            <a:solidFill>
              <a:srgbClr val="FF9900"/>
            </a:solidFill>
            <a:round/>
            <a:headEnd/>
            <a:tailEnd/>
          </a:ln>
        </p:spPr>
        <p:txBody>
          <a:bodyPr/>
          <a:lstStyle/>
          <a:p>
            <a:endParaRPr lang="en-US"/>
          </a:p>
        </p:txBody>
      </p:sp>
      <p:sp>
        <p:nvSpPr>
          <p:cNvPr id="12301" name="Line 20"/>
          <p:cNvSpPr>
            <a:spLocks noChangeShapeType="1"/>
          </p:cNvSpPr>
          <p:nvPr/>
        </p:nvSpPr>
        <p:spPr bwMode="auto">
          <a:xfrm>
            <a:off x="1371600" y="3581400"/>
            <a:ext cx="228600" cy="0"/>
          </a:xfrm>
          <a:prstGeom prst="line">
            <a:avLst/>
          </a:prstGeom>
          <a:noFill/>
          <a:ln w="38100">
            <a:solidFill>
              <a:srgbClr val="FF9900"/>
            </a:solidFill>
            <a:round/>
            <a:headEnd/>
            <a:tailEnd/>
          </a:ln>
        </p:spPr>
        <p:txBody>
          <a:bodyPr/>
          <a:lstStyle/>
          <a:p>
            <a:endParaRPr lang="en-US"/>
          </a:p>
        </p:txBody>
      </p:sp>
      <p:sp>
        <p:nvSpPr>
          <p:cNvPr id="12302" name="Line 21"/>
          <p:cNvSpPr>
            <a:spLocks noChangeShapeType="1"/>
          </p:cNvSpPr>
          <p:nvPr/>
        </p:nvSpPr>
        <p:spPr bwMode="auto">
          <a:xfrm>
            <a:off x="552450" y="3200400"/>
            <a:ext cx="228600" cy="0"/>
          </a:xfrm>
          <a:prstGeom prst="line">
            <a:avLst/>
          </a:prstGeom>
          <a:noFill/>
          <a:ln w="38100">
            <a:solidFill>
              <a:srgbClr val="FF9900"/>
            </a:solidFill>
            <a:round/>
            <a:headEnd/>
            <a:tailEnd/>
          </a:ln>
        </p:spPr>
        <p:txBody>
          <a:bodyPr/>
          <a:lstStyle/>
          <a:p>
            <a:endParaRPr lang="en-US"/>
          </a:p>
        </p:txBody>
      </p:sp>
      <p:sp>
        <p:nvSpPr>
          <p:cNvPr id="12303" name="Line 22"/>
          <p:cNvSpPr>
            <a:spLocks noChangeShapeType="1"/>
          </p:cNvSpPr>
          <p:nvPr/>
        </p:nvSpPr>
        <p:spPr bwMode="auto">
          <a:xfrm>
            <a:off x="2286000" y="3581400"/>
            <a:ext cx="685800" cy="0"/>
          </a:xfrm>
          <a:prstGeom prst="line">
            <a:avLst/>
          </a:prstGeom>
          <a:noFill/>
          <a:ln w="38100">
            <a:solidFill>
              <a:srgbClr val="FF9900"/>
            </a:solidFill>
            <a:round/>
            <a:headEnd/>
            <a:tailEnd/>
          </a:ln>
        </p:spPr>
        <p:txBody>
          <a:bodyPr/>
          <a:lstStyle/>
          <a:p>
            <a:endParaRPr lang="en-US"/>
          </a:p>
        </p:txBody>
      </p:sp>
      <p:sp>
        <p:nvSpPr>
          <p:cNvPr id="12304" name="Line 23"/>
          <p:cNvSpPr>
            <a:spLocks noChangeShapeType="1"/>
          </p:cNvSpPr>
          <p:nvPr/>
        </p:nvSpPr>
        <p:spPr bwMode="auto">
          <a:xfrm>
            <a:off x="42863" y="3586163"/>
            <a:ext cx="228600" cy="0"/>
          </a:xfrm>
          <a:prstGeom prst="line">
            <a:avLst/>
          </a:prstGeom>
          <a:noFill/>
          <a:ln w="38100">
            <a:solidFill>
              <a:srgbClr val="FF9900"/>
            </a:solidFill>
            <a:round/>
            <a:headEnd/>
            <a:tailEnd/>
          </a:ln>
        </p:spPr>
        <p:txBody>
          <a:bodyPr/>
          <a:lstStyle/>
          <a:p>
            <a:endParaRPr lang="en-US"/>
          </a:p>
        </p:txBody>
      </p:sp>
      <p:sp>
        <p:nvSpPr>
          <p:cNvPr id="12305" name="Text Box 24"/>
          <p:cNvSpPr txBox="1">
            <a:spLocks noChangeArrowheads="1"/>
          </p:cNvSpPr>
          <p:nvPr/>
        </p:nvSpPr>
        <p:spPr bwMode="auto">
          <a:xfrm>
            <a:off x="4495800" y="2819400"/>
            <a:ext cx="1219200" cy="457200"/>
          </a:xfrm>
          <a:prstGeom prst="rect">
            <a:avLst/>
          </a:prstGeom>
          <a:noFill/>
          <a:ln w="9525">
            <a:noFill/>
            <a:miter lim="800000"/>
            <a:headEnd/>
            <a:tailEnd/>
          </a:ln>
        </p:spPr>
        <p:txBody>
          <a:bodyPr>
            <a:spAutoFit/>
          </a:bodyPr>
          <a:lstStyle/>
          <a:p>
            <a:pPr>
              <a:spcBef>
                <a:spcPct val="50000"/>
              </a:spcBef>
            </a:pPr>
            <a:r>
              <a:rPr lang="en-US"/>
              <a:t>Sa Pa</a:t>
            </a:r>
          </a:p>
        </p:txBody>
      </p:sp>
      <p:sp>
        <p:nvSpPr>
          <p:cNvPr id="12306" name="Text Box 25"/>
          <p:cNvSpPr txBox="1">
            <a:spLocks noChangeArrowheads="1"/>
          </p:cNvSpPr>
          <p:nvPr/>
        </p:nvSpPr>
        <p:spPr bwMode="auto">
          <a:xfrm>
            <a:off x="4533900" y="3343275"/>
            <a:ext cx="3276600" cy="457200"/>
          </a:xfrm>
          <a:prstGeom prst="rect">
            <a:avLst/>
          </a:prstGeom>
          <a:noFill/>
          <a:ln w="9525">
            <a:noFill/>
            <a:miter lim="800000"/>
            <a:headEnd/>
            <a:tailEnd/>
          </a:ln>
        </p:spPr>
        <p:txBody>
          <a:bodyPr>
            <a:spAutoFit/>
          </a:bodyPr>
          <a:lstStyle/>
          <a:p>
            <a:pPr>
              <a:spcBef>
                <a:spcPct val="50000"/>
              </a:spcBef>
            </a:pPr>
            <a:r>
              <a:rPr lang="en-US"/>
              <a:t>Hmông,Tu Dí,Phù Lá</a:t>
            </a:r>
          </a:p>
        </p:txBody>
      </p:sp>
      <p:sp>
        <p:nvSpPr>
          <p:cNvPr id="12307" name="Text Box 26"/>
          <p:cNvSpPr txBox="1">
            <a:spLocks noChangeArrowheads="1"/>
          </p:cNvSpPr>
          <p:nvPr/>
        </p:nvSpPr>
        <p:spPr bwMode="auto">
          <a:xfrm>
            <a:off x="4572000" y="3819525"/>
            <a:ext cx="2133600" cy="457200"/>
          </a:xfrm>
          <a:prstGeom prst="rect">
            <a:avLst/>
          </a:prstGeom>
          <a:noFill/>
          <a:ln w="9525">
            <a:noFill/>
            <a:miter lim="800000"/>
            <a:headEnd/>
            <a:tailEnd/>
          </a:ln>
        </p:spPr>
        <p:txBody>
          <a:bodyPr>
            <a:spAutoFit/>
          </a:bodyPr>
          <a:lstStyle/>
          <a:p>
            <a:pPr>
              <a:spcBef>
                <a:spcPct val="50000"/>
              </a:spcBef>
            </a:pPr>
            <a:r>
              <a:rPr lang="en-US"/>
              <a:t>áp phiên</a:t>
            </a:r>
          </a:p>
        </p:txBody>
      </p:sp>
      <p:sp>
        <p:nvSpPr>
          <p:cNvPr id="12308" name="Text Box 27"/>
          <p:cNvSpPr txBox="1">
            <a:spLocks noChangeArrowheads="1"/>
          </p:cNvSpPr>
          <p:nvPr/>
        </p:nvSpPr>
        <p:spPr bwMode="auto">
          <a:xfrm>
            <a:off x="4572000" y="4291013"/>
            <a:ext cx="2286000" cy="457200"/>
          </a:xfrm>
          <a:prstGeom prst="rect">
            <a:avLst/>
          </a:prstGeom>
          <a:noFill/>
          <a:ln w="9525">
            <a:noFill/>
            <a:miter lim="800000"/>
            <a:headEnd/>
            <a:tailEnd/>
          </a:ln>
        </p:spPr>
        <p:txBody>
          <a:bodyPr>
            <a:spAutoFit/>
          </a:bodyPr>
          <a:lstStyle/>
          <a:p>
            <a:pPr>
              <a:spcBef>
                <a:spcPct val="50000"/>
              </a:spcBef>
            </a:pPr>
            <a:r>
              <a:rPr lang="en-US"/>
              <a:t>chênh vênh</a:t>
            </a:r>
          </a:p>
        </p:txBody>
      </p:sp>
      <p:sp>
        <p:nvSpPr>
          <p:cNvPr id="12309" name="Text Box 29"/>
          <p:cNvSpPr txBox="1">
            <a:spLocks noChangeArrowheads="1"/>
          </p:cNvSpPr>
          <p:nvPr/>
        </p:nvSpPr>
        <p:spPr bwMode="auto">
          <a:xfrm>
            <a:off x="4581525" y="4700588"/>
            <a:ext cx="3276600" cy="457200"/>
          </a:xfrm>
          <a:prstGeom prst="rect">
            <a:avLst/>
          </a:prstGeom>
          <a:noFill/>
          <a:ln w="9525">
            <a:noFill/>
            <a:miter lim="800000"/>
            <a:headEnd/>
            <a:tailEnd/>
          </a:ln>
        </p:spPr>
        <p:txBody>
          <a:bodyPr>
            <a:spAutoFit/>
          </a:bodyPr>
          <a:lstStyle/>
          <a:p>
            <a:pPr>
              <a:spcBef>
                <a:spcPct val="50000"/>
              </a:spcBef>
            </a:pPr>
            <a:r>
              <a:rPr lang="en-US"/>
              <a:t>sương núi tím nhạt</a:t>
            </a:r>
          </a:p>
        </p:txBody>
      </p:sp>
      <p:sp>
        <p:nvSpPr>
          <p:cNvPr id="13344" name="Text Box 32"/>
          <p:cNvSpPr txBox="1">
            <a:spLocks noChangeArrowheads="1"/>
          </p:cNvSpPr>
          <p:nvPr/>
        </p:nvSpPr>
        <p:spPr bwMode="auto">
          <a:xfrm>
            <a:off x="4343400" y="5253038"/>
            <a:ext cx="4800600" cy="1570037"/>
          </a:xfrm>
          <a:prstGeom prst="rect">
            <a:avLst/>
          </a:prstGeom>
          <a:noFill/>
          <a:ln w="9525">
            <a:noFill/>
            <a:miter lim="800000"/>
            <a:headEnd/>
            <a:tailEnd/>
          </a:ln>
        </p:spPr>
        <p:txBody>
          <a:bodyPr>
            <a:spAutoFit/>
          </a:bodyPr>
          <a:lstStyle/>
          <a:p>
            <a:pPr>
              <a:spcBef>
                <a:spcPct val="50000"/>
              </a:spcBef>
            </a:pPr>
            <a:r>
              <a:rPr lang="en-US"/>
              <a:t>Nội dung</a:t>
            </a:r>
            <a:r>
              <a:rPr lang="en-US">
                <a:solidFill>
                  <a:srgbClr val="FF3300"/>
                </a:solidFill>
              </a:rPr>
              <a:t>:Bài văn ca ngợi vẻ đẹp độc đáo của Sa Pa thể hiện tình cảm yêu mến của tác giả đối với cảnh đẹp đất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3344"/>
                                        </p:tgtEl>
                                        <p:attrNameLst>
                                          <p:attrName>style.visibility</p:attrName>
                                        </p:attrNameLst>
                                      </p:cBhvr>
                                      <p:to>
                                        <p:strVal val="visible"/>
                                      </p:to>
                                    </p:set>
                                    <p:animEffect transition="in" filter="fade">
                                      <p:cBhvr>
                                        <p:cTn id="7" dur="1000"/>
                                        <p:tgtEl>
                                          <p:spTgt spid="13344"/>
                                        </p:tgtEl>
                                      </p:cBhvr>
                                    </p:animEffect>
                                    <p:anim calcmode="lin" valueType="num">
                                      <p:cBhvr>
                                        <p:cTn id="8" dur="1000" fill="hold"/>
                                        <p:tgtEl>
                                          <p:spTgt spid="13344"/>
                                        </p:tgtEl>
                                        <p:attrNameLst>
                                          <p:attrName>ppt_x</p:attrName>
                                        </p:attrNameLst>
                                      </p:cBhvr>
                                      <p:tavLst>
                                        <p:tav tm="0">
                                          <p:val>
                                            <p:strVal val="#ppt_x-.1"/>
                                          </p:val>
                                        </p:tav>
                                        <p:tav tm="100000">
                                          <p:val>
                                            <p:strVal val="#ppt_x"/>
                                          </p:val>
                                        </p:tav>
                                      </p:tavLst>
                                    </p:anim>
                                    <p:anim calcmode="lin" valueType="num">
                                      <p:cBhvr>
                                        <p:cTn id="9" dur="1000" fill="hold"/>
                                        <p:tgtEl>
                                          <p:spTgt spid="133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2133600" y="533400"/>
            <a:ext cx="1370013" cy="457200"/>
          </a:xfrm>
          <a:prstGeom prst="rect">
            <a:avLst/>
          </a:prstGeom>
          <a:noFill/>
          <a:ln w="9525">
            <a:noFill/>
            <a:miter lim="800000"/>
            <a:headEnd/>
            <a:tailEnd/>
          </a:ln>
        </p:spPr>
        <p:txBody>
          <a:bodyPr wrap="none">
            <a:spAutoFit/>
          </a:bodyPr>
          <a:lstStyle/>
          <a:p>
            <a:pPr>
              <a:spcBef>
                <a:spcPct val="50000"/>
              </a:spcBef>
            </a:pPr>
            <a:r>
              <a:rPr lang="en-US"/>
              <a:t>Tập đọc:</a:t>
            </a:r>
          </a:p>
        </p:txBody>
      </p:sp>
      <p:sp>
        <p:nvSpPr>
          <p:cNvPr id="13315" name="Text Box 6"/>
          <p:cNvSpPr txBox="1">
            <a:spLocks noChangeArrowheads="1"/>
          </p:cNvSpPr>
          <p:nvPr/>
        </p:nvSpPr>
        <p:spPr bwMode="auto">
          <a:xfrm>
            <a:off x="3505200" y="533400"/>
            <a:ext cx="2819400" cy="457200"/>
          </a:xfrm>
          <a:prstGeom prst="rect">
            <a:avLst/>
          </a:prstGeom>
          <a:noFill/>
          <a:ln w="9525">
            <a:noFill/>
            <a:miter lim="800000"/>
            <a:headEnd/>
            <a:tailEnd/>
          </a:ln>
        </p:spPr>
        <p:txBody>
          <a:bodyPr>
            <a:spAutoFit/>
          </a:bodyPr>
          <a:lstStyle/>
          <a:p>
            <a:pPr>
              <a:spcBef>
                <a:spcPct val="50000"/>
              </a:spcBef>
            </a:pPr>
            <a:r>
              <a:rPr lang="en-US">
                <a:solidFill>
                  <a:srgbClr val="FF6600"/>
                </a:solidFill>
              </a:rPr>
              <a:t>Đường đi Sa Pa</a:t>
            </a:r>
          </a:p>
        </p:txBody>
      </p:sp>
      <p:sp>
        <p:nvSpPr>
          <p:cNvPr id="13316" name="Text Box 7"/>
          <p:cNvSpPr txBox="1">
            <a:spLocks noChangeArrowheads="1"/>
          </p:cNvSpPr>
          <p:nvPr/>
        </p:nvSpPr>
        <p:spPr bwMode="auto">
          <a:xfrm>
            <a:off x="4648200" y="1023938"/>
            <a:ext cx="2895600" cy="457200"/>
          </a:xfrm>
          <a:prstGeom prst="rect">
            <a:avLst/>
          </a:prstGeom>
          <a:noFill/>
          <a:ln w="9525">
            <a:noFill/>
            <a:miter lim="800000"/>
            <a:headEnd/>
            <a:tailEnd/>
          </a:ln>
        </p:spPr>
        <p:txBody>
          <a:bodyPr>
            <a:spAutoFit/>
          </a:bodyPr>
          <a:lstStyle/>
          <a:p>
            <a:pPr>
              <a:spcBef>
                <a:spcPct val="50000"/>
              </a:spcBef>
            </a:pPr>
            <a:r>
              <a:rPr lang="en-US" i="1"/>
              <a:t>Nguyễn Phan Hách</a:t>
            </a:r>
          </a:p>
        </p:txBody>
      </p:sp>
      <p:sp>
        <p:nvSpPr>
          <p:cNvPr id="15368" name="Text Box 8"/>
          <p:cNvSpPr txBox="1">
            <a:spLocks noChangeArrowheads="1"/>
          </p:cNvSpPr>
          <p:nvPr/>
        </p:nvSpPr>
        <p:spPr bwMode="auto">
          <a:xfrm>
            <a:off x="0" y="1905000"/>
            <a:ext cx="3124200" cy="457200"/>
          </a:xfrm>
          <a:prstGeom prst="rect">
            <a:avLst/>
          </a:prstGeom>
          <a:noFill/>
          <a:ln w="9525">
            <a:noFill/>
            <a:miter lim="800000"/>
            <a:headEnd/>
            <a:tailEnd/>
          </a:ln>
        </p:spPr>
        <p:txBody>
          <a:bodyPr>
            <a:spAutoFit/>
          </a:bodyPr>
          <a:lstStyle/>
          <a:p>
            <a:pPr>
              <a:spcBef>
                <a:spcPct val="50000"/>
              </a:spcBef>
            </a:pPr>
            <a:r>
              <a:rPr lang="en-US">
                <a:solidFill>
                  <a:srgbClr val="FF3300"/>
                </a:solidFill>
              </a:rPr>
              <a:t>Luyện đọc diễn cảm</a:t>
            </a:r>
          </a:p>
        </p:txBody>
      </p:sp>
      <p:sp>
        <p:nvSpPr>
          <p:cNvPr id="15369" name="Text Box 9"/>
          <p:cNvSpPr txBox="1">
            <a:spLocks noChangeArrowheads="1"/>
          </p:cNvSpPr>
          <p:nvPr/>
        </p:nvSpPr>
        <p:spPr bwMode="auto">
          <a:xfrm>
            <a:off x="0" y="2590800"/>
            <a:ext cx="8915400" cy="1938338"/>
          </a:xfrm>
          <a:prstGeom prst="rect">
            <a:avLst/>
          </a:prstGeom>
          <a:noFill/>
          <a:ln w="9525">
            <a:noFill/>
            <a:miter lim="800000"/>
            <a:headEnd/>
            <a:tailEnd/>
          </a:ln>
        </p:spPr>
        <p:txBody>
          <a:bodyPr>
            <a:spAutoFit/>
          </a:bodyPr>
          <a:lstStyle/>
          <a:p>
            <a:pPr>
              <a:spcBef>
                <a:spcPct val="50000"/>
              </a:spcBef>
            </a:pPr>
            <a:r>
              <a:rPr lang="en-US"/>
              <a:t>    Hôm sau chúng tôi đi Sa Pa . Phong cảnh ở đây thật đẹp. Thoắt cái, lá vàng rơi trong khoảnh khắc mùa thu. Thoắt cái, trắng long lanh một cơn mưa tuyết trên những cành đào,lê, mận.Thoắt cái,gió xuân hây hẩy nồng nàn với những bông hoa lay ơn màu đen nhung hiếm quý.</a:t>
            </a:r>
          </a:p>
        </p:txBody>
      </p:sp>
      <p:sp>
        <p:nvSpPr>
          <p:cNvPr id="15370" name="Line 10"/>
          <p:cNvSpPr>
            <a:spLocks noChangeShapeType="1"/>
          </p:cNvSpPr>
          <p:nvPr/>
        </p:nvSpPr>
        <p:spPr bwMode="auto">
          <a:xfrm flipH="1">
            <a:off x="6705600" y="3076575"/>
            <a:ext cx="176213" cy="304800"/>
          </a:xfrm>
          <a:prstGeom prst="line">
            <a:avLst/>
          </a:prstGeom>
          <a:noFill/>
          <a:ln w="28575">
            <a:solidFill>
              <a:srgbClr val="FF3300"/>
            </a:solidFill>
            <a:round/>
            <a:headEnd/>
            <a:tailEnd/>
          </a:ln>
        </p:spPr>
        <p:txBody>
          <a:bodyPr/>
          <a:lstStyle/>
          <a:p>
            <a:endParaRPr lang="en-US"/>
          </a:p>
        </p:txBody>
      </p:sp>
      <p:sp>
        <p:nvSpPr>
          <p:cNvPr id="15371" name="Line 11"/>
          <p:cNvSpPr>
            <a:spLocks noChangeShapeType="1"/>
          </p:cNvSpPr>
          <p:nvPr/>
        </p:nvSpPr>
        <p:spPr bwMode="auto">
          <a:xfrm flipH="1">
            <a:off x="685800" y="3733800"/>
            <a:ext cx="176213" cy="304800"/>
          </a:xfrm>
          <a:prstGeom prst="line">
            <a:avLst/>
          </a:prstGeom>
          <a:noFill/>
          <a:ln w="28575">
            <a:solidFill>
              <a:srgbClr val="FF3300"/>
            </a:solidFill>
            <a:round/>
            <a:headEnd/>
            <a:tailEnd/>
          </a:ln>
        </p:spPr>
        <p:txBody>
          <a:bodyPr/>
          <a:lstStyle/>
          <a:p>
            <a:endParaRPr lang="en-US"/>
          </a:p>
        </p:txBody>
      </p:sp>
      <p:sp>
        <p:nvSpPr>
          <p:cNvPr id="15372" name="Line 12"/>
          <p:cNvSpPr>
            <a:spLocks noChangeShapeType="1"/>
          </p:cNvSpPr>
          <p:nvPr/>
        </p:nvSpPr>
        <p:spPr bwMode="auto">
          <a:xfrm flipH="1">
            <a:off x="609600" y="3733800"/>
            <a:ext cx="176213" cy="304800"/>
          </a:xfrm>
          <a:prstGeom prst="line">
            <a:avLst/>
          </a:prstGeom>
          <a:noFill/>
          <a:ln w="28575">
            <a:solidFill>
              <a:srgbClr val="FF3300"/>
            </a:solidFill>
            <a:round/>
            <a:headEnd/>
            <a:tailEnd/>
          </a:ln>
        </p:spPr>
        <p:txBody>
          <a:bodyPr/>
          <a:lstStyle/>
          <a:p>
            <a:endParaRPr lang="en-US"/>
          </a:p>
        </p:txBody>
      </p:sp>
      <p:sp>
        <p:nvSpPr>
          <p:cNvPr id="15373" name="Line 13"/>
          <p:cNvSpPr>
            <a:spLocks noChangeShapeType="1"/>
          </p:cNvSpPr>
          <p:nvPr/>
        </p:nvSpPr>
        <p:spPr bwMode="auto">
          <a:xfrm flipH="1">
            <a:off x="1981200" y="3762375"/>
            <a:ext cx="176213" cy="304800"/>
          </a:xfrm>
          <a:prstGeom prst="line">
            <a:avLst/>
          </a:prstGeom>
          <a:noFill/>
          <a:ln w="28575">
            <a:solidFill>
              <a:srgbClr val="FF3300"/>
            </a:solidFill>
            <a:round/>
            <a:headEnd/>
            <a:tailEnd/>
          </a:ln>
        </p:spPr>
        <p:txBody>
          <a:bodyPr/>
          <a:lstStyle/>
          <a:p>
            <a:endParaRPr lang="en-US"/>
          </a:p>
        </p:txBody>
      </p:sp>
      <p:sp>
        <p:nvSpPr>
          <p:cNvPr id="15374" name="Line 14"/>
          <p:cNvSpPr>
            <a:spLocks noChangeShapeType="1"/>
          </p:cNvSpPr>
          <p:nvPr/>
        </p:nvSpPr>
        <p:spPr bwMode="auto">
          <a:xfrm flipH="1">
            <a:off x="4419600" y="4219575"/>
            <a:ext cx="176213" cy="304800"/>
          </a:xfrm>
          <a:prstGeom prst="line">
            <a:avLst/>
          </a:prstGeom>
          <a:noFill/>
          <a:ln w="28575">
            <a:solidFill>
              <a:srgbClr val="FF3300"/>
            </a:solidFill>
            <a:round/>
            <a:headEnd/>
            <a:tailEnd/>
          </a:ln>
        </p:spPr>
        <p:txBody>
          <a:bodyPr/>
          <a:lstStyle/>
          <a:p>
            <a:endParaRPr lang="en-US"/>
          </a:p>
        </p:txBody>
      </p:sp>
      <p:sp>
        <p:nvSpPr>
          <p:cNvPr id="15375" name="Line 15"/>
          <p:cNvSpPr>
            <a:spLocks noChangeShapeType="1"/>
          </p:cNvSpPr>
          <p:nvPr/>
        </p:nvSpPr>
        <p:spPr bwMode="auto">
          <a:xfrm flipH="1">
            <a:off x="4462463" y="4267200"/>
            <a:ext cx="176212" cy="304800"/>
          </a:xfrm>
          <a:prstGeom prst="line">
            <a:avLst/>
          </a:prstGeom>
          <a:noFill/>
          <a:ln w="28575">
            <a:solidFill>
              <a:srgbClr val="FF3300"/>
            </a:solidFill>
            <a:round/>
            <a:headEnd/>
            <a:tailEnd/>
          </a:ln>
        </p:spPr>
        <p:txBody>
          <a:bodyPr/>
          <a:lstStyle/>
          <a:p>
            <a:endParaRPr lang="en-US"/>
          </a:p>
        </p:txBody>
      </p:sp>
      <p:sp>
        <p:nvSpPr>
          <p:cNvPr id="15376" name="Line 16"/>
          <p:cNvSpPr>
            <a:spLocks noChangeShapeType="1"/>
          </p:cNvSpPr>
          <p:nvPr/>
        </p:nvSpPr>
        <p:spPr bwMode="auto">
          <a:xfrm flipH="1">
            <a:off x="7620000" y="3457575"/>
            <a:ext cx="176213" cy="304800"/>
          </a:xfrm>
          <a:prstGeom prst="line">
            <a:avLst/>
          </a:prstGeom>
          <a:noFill/>
          <a:ln w="28575">
            <a:solidFill>
              <a:srgbClr val="FF3300"/>
            </a:solidFill>
            <a:round/>
            <a:headEnd/>
            <a:tailEnd/>
          </a:ln>
        </p:spPr>
        <p:txBody>
          <a:bodyPr/>
          <a:lstStyle/>
          <a:p>
            <a:endParaRPr lang="en-US"/>
          </a:p>
        </p:txBody>
      </p:sp>
      <p:sp>
        <p:nvSpPr>
          <p:cNvPr id="15377" name="Line 17"/>
          <p:cNvSpPr>
            <a:spLocks noChangeShapeType="1"/>
          </p:cNvSpPr>
          <p:nvPr/>
        </p:nvSpPr>
        <p:spPr bwMode="auto">
          <a:xfrm flipH="1">
            <a:off x="7924800" y="3457575"/>
            <a:ext cx="176213" cy="304800"/>
          </a:xfrm>
          <a:prstGeom prst="line">
            <a:avLst/>
          </a:prstGeom>
          <a:noFill/>
          <a:ln w="28575">
            <a:solidFill>
              <a:srgbClr val="FF3300"/>
            </a:solidFill>
            <a:round/>
            <a:headEnd/>
            <a:tailEnd/>
          </a:ln>
        </p:spPr>
        <p:txBody>
          <a:bodyPr/>
          <a:lstStyle/>
          <a:p>
            <a:endParaRPr lang="en-US"/>
          </a:p>
        </p:txBody>
      </p:sp>
      <p:sp>
        <p:nvSpPr>
          <p:cNvPr id="15378" name="Line 18"/>
          <p:cNvSpPr>
            <a:spLocks noChangeShapeType="1"/>
          </p:cNvSpPr>
          <p:nvPr/>
        </p:nvSpPr>
        <p:spPr bwMode="auto">
          <a:xfrm flipH="1">
            <a:off x="8077200" y="2695575"/>
            <a:ext cx="176213" cy="304800"/>
          </a:xfrm>
          <a:prstGeom prst="line">
            <a:avLst/>
          </a:prstGeom>
          <a:noFill/>
          <a:ln w="28575">
            <a:solidFill>
              <a:srgbClr val="FF3300"/>
            </a:solidFill>
            <a:round/>
            <a:headEnd/>
            <a:tailEnd/>
          </a:ln>
        </p:spPr>
        <p:txBody>
          <a:bodyPr/>
          <a:lstStyle/>
          <a:p>
            <a:endParaRPr lang="en-US"/>
          </a:p>
        </p:txBody>
      </p:sp>
      <p:sp>
        <p:nvSpPr>
          <p:cNvPr id="15379" name="Line 19"/>
          <p:cNvSpPr>
            <a:spLocks noChangeShapeType="1"/>
          </p:cNvSpPr>
          <p:nvPr/>
        </p:nvSpPr>
        <p:spPr bwMode="auto">
          <a:xfrm flipH="1">
            <a:off x="8153400" y="2695575"/>
            <a:ext cx="176213" cy="304800"/>
          </a:xfrm>
          <a:prstGeom prst="line">
            <a:avLst/>
          </a:prstGeom>
          <a:noFill/>
          <a:ln w="28575">
            <a:solidFill>
              <a:srgbClr val="FF3300"/>
            </a:solidFill>
            <a:round/>
            <a:headEnd/>
            <a:tailEnd/>
          </a:ln>
        </p:spPr>
        <p:txBody>
          <a:bodyPr/>
          <a:lstStyle/>
          <a:p>
            <a:endParaRPr lang="en-US"/>
          </a:p>
        </p:txBody>
      </p:sp>
      <p:sp>
        <p:nvSpPr>
          <p:cNvPr id="15380" name="Line 20"/>
          <p:cNvSpPr>
            <a:spLocks noChangeShapeType="1"/>
          </p:cNvSpPr>
          <p:nvPr/>
        </p:nvSpPr>
        <p:spPr bwMode="auto">
          <a:xfrm flipH="1">
            <a:off x="8153400" y="3076575"/>
            <a:ext cx="176213" cy="304800"/>
          </a:xfrm>
          <a:prstGeom prst="line">
            <a:avLst/>
          </a:prstGeom>
          <a:noFill/>
          <a:ln w="28575">
            <a:solidFill>
              <a:srgbClr val="FF3300"/>
            </a:solidFill>
            <a:round/>
            <a:headEnd/>
            <a:tailEnd/>
          </a:ln>
        </p:spPr>
        <p:txBody>
          <a:bodyPr/>
          <a:lstStyle/>
          <a:p>
            <a:endParaRPr lang="en-US"/>
          </a:p>
        </p:txBody>
      </p:sp>
      <p:sp>
        <p:nvSpPr>
          <p:cNvPr id="15381" name="Line 21"/>
          <p:cNvSpPr>
            <a:spLocks noChangeShapeType="1"/>
          </p:cNvSpPr>
          <p:nvPr/>
        </p:nvSpPr>
        <p:spPr bwMode="auto">
          <a:xfrm flipH="1">
            <a:off x="1323975" y="3076575"/>
            <a:ext cx="176213" cy="304800"/>
          </a:xfrm>
          <a:prstGeom prst="line">
            <a:avLst/>
          </a:prstGeom>
          <a:noFill/>
          <a:ln w="28575">
            <a:solidFill>
              <a:srgbClr val="FF3300"/>
            </a:solidFill>
            <a:round/>
            <a:headEnd/>
            <a:tailEnd/>
          </a:ln>
        </p:spPr>
        <p:txBody>
          <a:bodyPr/>
          <a:lstStyle/>
          <a:p>
            <a:endParaRPr lang="en-US"/>
          </a:p>
        </p:txBody>
      </p:sp>
      <p:sp>
        <p:nvSpPr>
          <p:cNvPr id="15382" name="Line 22"/>
          <p:cNvSpPr>
            <a:spLocks noChangeShapeType="1"/>
          </p:cNvSpPr>
          <p:nvPr/>
        </p:nvSpPr>
        <p:spPr bwMode="auto">
          <a:xfrm flipH="1">
            <a:off x="6781800" y="3076575"/>
            <a:ext cx="176213" cy="304800"/>
          </a:xfrm>
          <a:prstGeom prst="line">
            <a:avLst/>
          </a:prstGeom>
          <a:noFill/>
          <a:ln w="28575">
            <a:solidFill>
              <a:srgbClr val="FF3300"/>
            </a:solidFill>
            <a:round/>
            <a:headEnd/>
            <a:tailEnd/>
          </a:ln>
        </p:spPr>
        <p:txBody>
          <a:bodyPr/>
          <a:lstStyle/>
          <a:p>
            <a:endParaRPr lang="en-US"/>
          </a:p>
        </p:txBody>
      </p:sp>
      <p:sp>
        <p:nvSpPr>
          <p:cNvPr id="15383" name="Line 23"/>
          <p:cNvSpPr>
            <a:spLocks noChangeShapeType="1"/>
          </p:cNvSpPr>
          <p:nvPr/>
        </p:nvSpPr>
        <p:spPr bwMode="auto">
          <a:xfrm flipH="1">
            <a:off x="4191000" y="2695575"/>
            <a:ext cx="176213" cy="304800"/>
          </a:xfrm>
          <a:prstGeom prst="line">
            <a:avLst/>
          </a:prstGeom>
          <a:noFill/>
          <a:ln w="28575">
            <a:solidFill>
              <a:srgbClr val="FF3300"/>
            </a:solidFill>
            <a:round/>
            <a:headEnd/>
            <a:tailEnd/>
          </a:ln>
        </p:spPr>
        <p:txBody>
          <a:bodyPr/>
          <a:lstStyle/>
          <a:p>
            <a:endParaRPr lang="en-US"/>
          </a:p>
        </p:txBody>
      </p:sp>
      <p:sp>
        <p:nvSpPr>
          <p:cNvPr id="15384" name="Line 24"/>
          <p:cNvSpPr>
            <a:spLocks noChangeShapeType="1"/>
          </p:cNvSpPr>
          <p:nvPr/>
        </p:nvSpPr>
        <p:spPr bwMode="auto">
          <a:xfrm flipH="1">
            <a:off x="4267200" y="2695575"/>
            <a:ext cx="176213" cy="304800"/>
          </a:xfrm>
          <a:prstGeom prst="line">
            <a:avLst/>
          </a:prstGeom>
          <a:noFill/>
          <a:ln w="28575">
            <a:solidFill>
              <a:srgbClr val="FF3300"/>
            </a:solidFill>
            <a:round/>
            <a:headEnd/>
            <a:tailEnd/>
          </a:ln>
        </p:spPr>
        <p:txBody>
          <a:bodyPr/>
          <a:lstStyle/>
          <a:p>
            <a:endParaRPr lang="en-US"/>
          </a:p>
        </p:txBody>
      </p:sp>
      <p:sp>
        <p:nvSpPr>
          <p:cNvPr id="15385" name="Line 25"/>
          <p:cNvSpPr>
            <a:spLocks noChangeShapeType="1"/>
          </p:cNvSpPr>
          <p:nvPr/>
        </p:nvSpPr>
        <p:spPr bwMode="auto">
          <a:xfrm>
            <a:off x="228600" y="3352800"/>
            <a:ext cx="990600" cy="0"/>
          </a:xfrm>
          <a:prstGeom prst="line">
            <a:avLst/>
          </a:prstGeom>
          <a:noFill/>
          <a:ln w="38100">
            <a:solidFill>
              <a:srgbClr val="FF3300"/>
            </a:solidFill>
            <a:round/>
            <a:headEnd/>
            <a:tailEnd/>
          </a:ln>
        </p:spPr>
        <p:txBody>
          <a:bodyPr/>
          <a:lstStyle/>
          <a:p>
            <a:endParaRPr lang="en-US"/>
          </a:p>
        </p:txBody>
      </p:sp>
      <p:sp>
        <p:nvSpPr>
          <p:cNvPr id="15386" name="Line 26"/>
          <p:cNvSpPr>
            <a:spLocks noChangeShapeType="1"/>
          </p:cNvSpPr>
          <p:nvPr/>
        </p:nvSpPr>
        <p:spPr bwMode="auto">
          <a:xfrm>
            <a:off x="3886200" y="3352800"/>
            <a:ext cx="1600200" cy="0"/>
          </a:xfrm>
          <a:prstGeom prst="line">
            <a:avLst/>
          </a:prstGeom>
          <a:noFill/>
          <a:ln w="38100">
            <a:solidFill>
              <a:srgbClr val="FF3300"/>
            </a:solidFill>
            <a:round/>
            <a:headEnd/>
            <a:tailEnd/>
          </a:ln>
        </p:spPr>
        <p:txBody>
          <a:bodyPr/>
          <a:lstStyle/>
          <a:p>
            <a:endParaRPr lang="en-US"/>
          </a:p>
        </p:txBody>
      </p:sp>
      <p:sp>
        <p:nvSpPr>
          <p:cNvPr id="15387" name="Line 27"/>
          <p:cNvSpPr>
            <a:spLocks noChangeShapeType="1"/>
          </p:cNvSpPr>
          <p:nvPr/>
        </p:nvSpPr>
        <p:spPr bwMode="auto">
          <a:xfrm>
            <a:off x="7010400" y="3352800"/>
            <a:ext cx="1066800" cy="0"/>
          </a:xfrm>
          <a:prstGeom prst="line">
            <a:avLst/>
          </a:prstGeom>
          <a:noFill/>
          <a:ln w="38100">
            <a:solidFill>
              <a:srgbClr val="FF3300"/>
            </a:solidFill>
            <a:round/>
            <a:headEnd/>
            <a:tailEnd/>
          </a:ln>
        </p:spPr>
        <p:txBody>
          <a:bodyPr/>
          <a:lstStyle/>
          <a:p>
            <a:endParaRPr lang="en-US"/>
          </a:p>
        </p:txBody>
      </p:sp>
      <p:sp>
        <p:nvSpPr>
          <p:cNvPr id="15388" name="Line 28"/>
          <p:cNvSpPr>
            <a:spLocks noChangeShapeType="1"/>
          </p:cNvSpPr>
          <p:nvPr/>
        </p:nvSpPr>
        <p:spPr bwMode="auto">
          <a:xfrm>
            <a:off x="838200" y="4038600"/>
            <a:ext cx="1066800" cy="0"/>
          </a:xfrm>
          <a:prstGeom prst="line">
            <a:avLst/>
          </a:prstGeom>
          <a:noFill/>
          <a:ln w="38100">
            <a:solidFill>
              <a:srgbClr val="FF3300"/>
            </a:solidFill>
            <a:round/>
            <a:headEnd/>
            <a:tailEnd/>
          </a:ln>
        </p:spPr>
        <p:txBody>
          <a:bodyPr/>
          <a:lstStyle/>
          <a:p>
            <a:endParaRPr lang="en-US"/>
          </a:p>
        </p:txBody>
      </p:sp>
      <p:sp>
        <p:nvSpPr>
          <p:cNvPr id="15389" name="Line 29"/>
          <p:cNvSpPr>
            <a:spLocks noChangeShapeType="1"/>
          </p:cNvSpPr>
          <p:nvPr/>
        </p:nvSpPr>
        <p:spPr bwMode="auto">
          <a:xfrm>
            <a:off x="4648200" y="4114800"/>
            <a:ext cx="990600" cy="0"/>
          </a:xfrm>
          <a:prstGeom prst="line">
            <a:avLst/>
          </a:prstGeom>
          <a:noFill/>
          <a:ln w="38100">
            <a:solidFill>
              <a:srgbClr val="FF33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5368"/>
                                        </p:tgtEl>
                                        <p:attrNameLst>
                                          <p:attrName>style.visibility</p:attrName>
                                        </p:attrNameLst>
                                      </p:cBhvr>
                                      <p:to>
                                        <p:strVal val="visible"/>
                                      </p:to>
                                    </p:set>
                                    <p:animEffect transition="in" filter="fade">
                                      <p:cBhvr>
                                        <p:cTn id="7" dur="1000"/>
                                        <p:tgtEl>
                                          <p:spTgt spid="15368"/>
                                        </p:tgtEl>
                                      </p:cBhvr>
                                    </p:animEffect>
                                    <p:anim calcmode="lin" valueType="num">
                                      <p:cBhvr>
                                        <p:cTn id="8" dur="1000" fill="hold"/>
                                        <p:tgtEl>
                                          <p:spTgt spid="15368"/>
                                        </p:tgtEl>
                                        <p:attrNameLst>
                                          <p:attrName>ppt_x</p:attrName>
                                        </p:attrNameLst>
                                      </p:cBhvr>
                                      <p:tavLst>
                                        <p:tav tm="0">
                                          <p:val>
                                            <p:strVal val="#ppt_x-.1"/>
                                          </p:val>
                                        </p:tav>
                                        <p:tav tm="100000">
                                          <p:val>
                                            <p:strVal val="#ppt_x"/>
                                          </p:val>
                                        </p:tav>
                                      </p:tavLst>
                                    </p:anim>
                                    <p:anim calcmode="lin" valueType="num">
                                      <p:cBhvr>
                                        <p:cTn id="9" dur="1000" fill="hold"/>
                                        <p:tgtEl>
                                          <p:spTgt spid="15368"/>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5369"/>
                                        </p:tgtEl>
                                        <p:attrNameLst>
                                          <p:attrName>style.visibility</p:attrName>
                                        </p:attrNameLst>
                                      </p:cBhvr>
                                      <p:to>
                                        <p:strVal val="visible"/>
                                      </p:to>
                                    </p:set>
                                    <p:animEffect transition="in" filter="box(in)">
                                      <p:cBhvr>
                                        <p:cTn id="14" dur="500"/>
                                        <p:tgtEl>
                                          <p:spTgt spid="1536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5383"/>
                                        </p:tgtEl>
                                        <p:attrNameLst>
                                          <p:attrName>style.visibility</p:attrName>
                                        </p:attrNameLst>
                                      </p:cBhvr>
                                      <p:to>
                                        <p:strVal val="visible"/>
                                      </p:to>
                                    </p:set>
                                    <p:animEffect transition="in" filter="box(in)">
                                      <p:cBhvr>
                                        <p:cTn id="19" dur="500"/>
                                        <p:tgtEl>
                                          <p:spTgt spid="1538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5384"/>
                                        </p:tgtEl>
                                        <p:attrNameLst>
                                          <p:attrName>style.visibility</p:attrName>
                                        </p:attrNameLst>
                                      </p:cBhvr>
                                      <p:to>
                                        <p:strVal val="visible"/>
                                      </p:to>
                                    </p:set>
                                    <p:animEffect transition="in" filter="box(in)">
                                      <p:cBhvr>
                                        <p:cTn id="22" dur="500"/>
                                        <p:tgtEl>
                                          <p:spTgt spid="1538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5378"/>
                                        </p:tgtEl>
                                        <p:attrNameLst>
                                          <p:attrName>style.visibility</p:attrName>
                                        </p:attrNameLst>
                                      </p:cBhvr>
                                      <p:to>
                                        <p:strVal val="visible"/>
                                      </p:to>
                                    </p:set>
                                    <p:animEffect transition="in" filter="box(in)">
                                      <p:cBhvr>
                                        <p:cTn id="25" dur="500"/>
                                        <p:tgtEl>
                                          <p:spTgt spid="1537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5379"/>
                                        </p:tgtEl>
                                        <p:attrNameLst>
                                          <p:attrName>style.visibility</p:attrName>
                                        </p:attrNameLst>
                                      </p:cBhvr>
                                      <p:to>
                                        <p:strVal val="visible"/>
                                      </p:to>
                                    </p:set>
                                    <p:animEffect transition="in" filter="box(in)">
                                      <p:cBhvr>
                                        <p:cTn id="28" dur="500"/>
                                        <p:tgtEl>
                                          <p:spTgt spid="15379"/>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5380"/>
                                        </p:tgtEl>
                                        <p:attrNameLst>
                                          <p:attrName>style.visibility</p:attrName>
                                        </p:attrNameLst>
                                      </p:cBhvr>
                                      <p:to>
                                        <p:strVal val="visible"/>
                                      </p:to>
                                    </p:set>
                                    <p:animEffect transition="in" filter="box(in)">
                                      <p:cBhvr>
                                        <p:cTn id="31" dur="500"/>
                                        <p:tgtEl>
                                          <p:spTgt spid="15380"/>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5377"/>
                                        </p:tgtEl>
                                        <p:attrNameLst>
                                          <p:attrName>style.visibility</p:attrName>
                                        </p:attrNameLst>
                                      </p:cBhvr>
                                      <p:to>
                                        <p:strVal val="visible"/>
                                      </p:to>
                                    </p:set>
                                    <p:animEffect transition="in" filter="box(in)">
                                      <p:cBhvr>
                                        <p:cTn id="34" dur="500"/>
                                        <p:tgtEl>
                                          <p:spTgt spid="15377"/>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5376"/>
                                        </p:tgtEl>
                                        <p:attrNameLst>
                                          <p:attrName>style.visibility</p:attrName>
                                        </p:attrNameLst>
                                      </p:cBhvr>
                                      <p:to>
                                        <p:strVal val="visible"/>
                                      </p:to>
                                    </p:set>
                                    <p:animEffect transition="in" filter="box(in)">
                                      <p:cBhvr>
                                        <p:cTn id="37" dur="500"/>
                                        <p:tgtEl>
                                          <p:spTgt spid="15376"/>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5382"/>
                                        </p:tgtEl>
                                        <p:attrNameLst>
                                          <p:attrName>style.visibility</p:attrName>
                                        </p:attrNameLst>
                                      </p:cBhvr>
                                      <p:to>
                                        <p:strVal val="visible"/>
                                      </p:to>
                                    </p:set>
                                    <p:animEffect transition="in" filter="box(in)">
                                      <p:cBhvr>
                                        <p:cTn id="40" dur="500"/>
                                        <p:tgtEl>
                                          <p:spTgt spid="15382"/>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5370"/>
                                        </p:tgtEl>
                                        <p:attrNameLst>
                                          <p:attrName>style.visibility</p:attrName>
                                        </p:attrNameLst>
                                      </p:cBhvr>
                                      <p:to>
                                        <p:strVal val="visible"/>
                                      </p:to>
                                    </p:set>
                                    <p:animEffect transition="in" filter="box(in)">
                                      <p:cBhvr>
                                        <p:cTn id="43" dur="500"/>
                                        <p:tgtEl>
                                          <p:spTgt spid="15370"/>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5375"/>
                                        </p:tgtEl>
                                        <p:attrNameLst>
                                          <p:attrName>style.visibility</p:attrName>
                                        </p:attrNameLst>
                                      </p:cBhvr>
                                      <p:to>
                                        <p:strVal val="visible"/>
                                      </p:to>
                                    </p:set>
                                    <p:animEffect transition="in" filter="box(in)">
                                      <p:cBhvr>
                                        <p:cTn id="46" dur="500"/>
                                        <p:tgtEl>
                                          <p:spTgt spid="15375"/>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15374"/>
                                        </p:tgtEl>
                                        <p:attrNameLst>
                                          <p:attrName>style.visibility</p:attrName>
                                        </p:attrNameLst>
                                      </p:cBhvr>
                                      <p:to>
                                        <p:strVal val="visible"/>
                                      </p:to>
                                    </p:set>
                                    <p:animEffect transition="in" filter="box(in)">
                                      <p:cBhvr>
                                        <p:cTn id="49" dur="500"/>
                                        <p:tgtEl>
                                          <p:spTgt spid="15374"/>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15373"/>
                                        </p:tgtEl>
                                        <p:attrNameLst>
                                          <p:attrName>style.visibility</p:attrName>
                                        </p:attrNameLst>
                                      </p:cBhvr>
                                      <p:to>
                                        <p:strVal val="visible"/>
                                      </p:to>
                                    </p:set>
                                    <p:animEffect transition="in" filter="box(in)">
                                      <p:cBhvr>
                                        <p:cTn id="52" dur="500"/>
                                        <p:tgtEl>
                                          <p:spTgt spid="15373"/>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15381"/>
                                        </p:tgtEl>
                                        <p:attrNameLst>
                                          <p:attrName>style.visibility</p:attrName>
                                        </p:attrNameLst>
                                      </p:cBhvr>
                                      <p:to>
                                        <p:strVal val="visible"/>
                                      </p:to>
                                    </p:set>
                                    <p:animEffect transition="in" filter="box(in)">
                                      <p:cBhvr>
                                        <p:cTn id="55" dur="500"/>
                                        <p:tgtEl>
                                          <p:spTgt spid="15381"/>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15371"/>
                                        </p:tgtEl>
                                        <p:attrNameLst>
                                          <p:attrName>style.visibility</p:attrName>
                                        </p:attrNameLst>
                                      </p:cBhvr>
                                      <p:to>
                                        <p:strVal val="visible"/>
                                      </p:to>
                                    </p:set>
                                    <p:animEffect transition="in" filter="box(in)">
                                      <p:cBhvr>
                                        <p:cTn id="58" dur="500"/>
                                        <p:tgtEl>
                                          <p:spTgt spid="15371"/>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15372"/>
                                        </p:tgtEl>
                                        <p:attrNameLst>
                                          <p:attrName>style.visibility</p:attrName>
                                        </p:attrNameLst>
                                      </p:cBhvr>
                                      <p:to>
                                        <p:strVal val="visible"/>
                                      </p:to>
                                    </p:set>
                                    <p:animEffect transition="in" filter="box(in)">
                                      <p:cBhvr>
                                        <p:cTn id="61" dur="500"/>
                                        <p:tgtEl>
                                          <p:spTgt spid="1537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15389"/>
                                        </p:tgtEl>
                                        <p:attrNameLst>
                                          <p:attrName>style.visibility</p:attrName>
                                        </p:attrNameLst>
                                      </p:cBhvr>
                                      <p:to>
                                        <p:strVal val="visible"/>
                                      </p:to>
                                    </p:set>
                                    <p:anim calcmode="lin" valueType="num">
                                      <p:cBhvr>
                                        <p:cTn id="66" dur="1000" fill="hold"/>
                                        <p:tgtEl>
                                          <p:spTgt spid="15389"/>
                                        </p:tgtEl>
                                        <p:attrNameLst>
                                          <p:attrName>ppt_x</p:attrName>
                                        </p:attrNameLst>
                                      </p:cBhvr>
                                      <p:tavLst>
                                        <p:tav tm="0">
                                          <p:val>
                                            <p:strVal val="#ppt_x-.2"/>
                                          </p:val>
                                        </p:tav>
                                        <p:tav tm="100000">
                                          <p:val>
                                            <p:strVal val="#ppt_x"/>
                                          </p:val>
                                        </p:tav>
                                      </p:tavLst>
                                    </p:anim>
                                    <p:anim calcmode="lin" valueType="num">
                                      <p:cBhvr>
                                        <p:cTn id="67" dur="1000" fill="hold"/>
                                        <p:tgtEl>
                                          <p:spTgt spid="15389"/>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5389"/>
                                        </p:tgtEl>
                                      </p:cBhvr>
                                    </p:animEffect>
                                  </p:childTnLst>
                                </p:cTn>
                              </p:par>
                              <p:par>
                                <p:cTn id="69" presetID="29" presetClass="entr" presetSubtype="0" fill="hold" grpId="0" nodeType="withEffect">
                                  <p:stCondLst>
                                    <p:cond delay="0"/>
                                  </p:stCondLst>
                                  <p:childTnLst>
                                    <p:set>
                                      <p:cBhvr>
                                        <p:cTn id="70" dur="1" fill="hold">
                                          <p:stCondLst>
                                            <p:cond delay="0"/>
                                          </p:stCondLst>
                                        </p:cTn>
                                        <p:tgtEl>
                                          <p:spTgt spid="15386"/>
                                        </p:tgtEl>
                                        <p:attrNameLst>
                                          <p:attrName>style.visibility</p:attrName>
                                        </p:attrNameLst>
                                      </p:cBhvr>
                                      <p:to>
                                        <p:strVal val="visible"/>
                                      </p:to>
                                    </p:set>
                                    <p:anim calcmode="lin" valueType="num">
                                      <p:cBhvr>
                                        <p:cTn id="71" dur="1000" fill="hold"/>
                                        <p:tgtEl>
                                          <p:spTgt spid="15386"/>
                                        </p:tgtEl>
                                        <p:attrNameLst>
                                          <p:attrName>ppt_x</p:attrName>
                                        </p:attrNameLst>
                                      </p:cBhvr>
                                      <p:tavLst>
                                        <p:tav tm="0">
                                          <p:val>
                                            <p:strVal val="#ppt_x-.2"/>
                                          </p:val>
                                        </p:tav>
                                        <p:tav tm="100000">
                                          <p:val>
                                            <p:strVal val="#ppt_x"/>
                                          </p:val>
                                        </p:tav>
                                      </p:tavLst>
                                    </p:anim>
                                    <p:anim calcmode="lin" valueType="num">
                                      <p:cBhvr>
                                        <p:cTn id="72" dur="1000" fill="hold"/>
                                        <p:tgtEl>
                                          <p:spTgt spid="15386"/>
                                        </p:tgtEl>
                                        <p:attrNameLst>
                                          <p:attrName>ppt_y</p:attrName>
                                        </p:attrNameLst>
                                      </p:cBhvr>
                                      <p:tavLst>
                                        <p:tav tm="0">
                                          <p:val>
                                            <p:strVal val="#ppt_y"/>
                                          </p:val>
                                        </p:tav>
                                        <p:tav tm="100000">
                                          <p:val>
                                            <p:strVal val="#ppt_y"/>
                                          </p:val>
                                        </p:tav>
                                      </p:tavLst>
                                    </p:anim>
                                    <p:animEffect transition="in" filter="wipe(right)" prLst="gradientSize: 0.1">
                                      <p:cBhvr>
                                        <p:cTn id="73" dur="1000"/>
                                        <p:tgtEl>
                                          <p:spTgt spid="15386"/>
                                        </p:tgtEl>
                                      </p:cBhvr>
                                    </p:animEffect>
                                  </p:childTnLst>
                                </p:cTn>
                              </p:par>
                              <p:par>
                                <p:cTn id="74" presetID="29" presetClass="entr" presetSubtype="0" fill="hold" grpId="0" nodeType="withEffect">
                                  <p:stCondLst>
                                    <p:cond delay="0"/>
                                  </p:stCondLst>
                                  <p:childTnLst>
                                    <p:set>
                                      <p:cBhvr>
                                        <p:cTn id="75" dur="1" fill="hold">
                                          <p:stCondLst>
                                            <p:cond delay="0"/>
                                          </p:stCondLst>
                                        </p:cTn>
                                        <p:tgtEl>
                                          <p:spTgt spid="15385"/>
                                        </p:tgtEl>
                                        <p:attrNameLst>
                                          <p:attrName>style.visibility</p:attrName>
                                        </p:attrNameLst>
                                      </p:cBhvr>
                                      <p:to>
                                        <p:strVal val="visible"/>
                                      </p:to>
                                    </p:set>
                                    <p:anim calcmode="lin" valueType="num">
                                      <p:cBhvr>
                                        <p:cTn id="76" dur="1000" fill="hold"/>
                                        <p:tgtEl>
                                          <p:spTgt spid="15385"/>
                                        </p:tgtEl>
                                        <p:attrNameLst>
                                          <p:attrName>ppt_x</p:attrName>
                                        </p:attrNameLst>
                                      </p:cBhvr>
                                      <p:tavLst>
                                        <p:tav tm="0">
                                          <p:val>
                                            <p:strVal val="#ppt_x-.2"/>
                                          </p:val>
                                        </p:tav>
                                        <p:tav tm="100000">
                                          <p:val>
                                            <p:strVal val="#ppt_x"/>
                                          </p:val>
                                        </p:tav>
                                      </p:tavLst>
                                    </p:anim>
                                    <p:anim calcmode="lin" valueType="num">
                                      <p:cBhvr>
                                        <p:cTn id="77" dur="1000" fill="hold"/>
                                        <p:tgtEl>
                                          <p:spTgt spid="15385"/>
                                        </p:tgtEl>
                                        <p:attrNameLst>
                                          <p:attrName>ppt_y</p:attrName>
                                        </p:attrNameLst>
                                      </p:cBhvr>
                                      <p:tavLst>
                                        <p:tav tm="0">
                                          <p:val>
                                            <p:strVal val="#ppt_y"/>
                                          </p:val>
                                        </p:tav>
                                        <p:tav tm="100000">
                                          <p:val>
                                            <p:strVal val="#ppt_y"/>
                                          </p:val>
                                        </p:tav>
                                      </p:tavLst>
                                    </p:anim>
                                    <p:animEffect transition="in" filter="wipe(right)" prLst="gradientSize: 0.1">
                                      <p:cBhvr>
                                        <p:cTn id="78" dur="1000"/>
                                        <p:tgtEl>
                                          <p:spTgt spid="15385"/>
                                        </p:tgtEl>
                                      </p:cBhvr>
                                    </p:animEffect>
                                  </p:childTnLst>
                                </p:cTn>
                              </p:par>
                              <p:par>
                                <p:cTn id="79" presetID="29" presetClass="entr" presetSubtype="0" fill="hold" grpId="0" nodeType="withEffect">
                                  <p:stCondLst>
                                    <p:cond delay="0"/>
                                  </p:stCondLst>
                                  <p:childTnLst>
                                    <p:set>
                                      <p:cBhvr>
                                        <p:cTn id="80" dur="1" fill="hold">
                                          <p:stCondLst>
                                            <p:cond delay="0"/>
                                          </p:stCondLst>
                                        </p:cTn>
                                        <p:tgtEl>
                                          <p:spTgt spid="15388"/>
                                        </p:tgtEl>
                                        <p:attrNameLst>
                                          <p:attrName>style.visibility</p:attrName>
                                        </p:attrNameLst>
                                      </p:cBhvr>
                                      <p:to>
                                        <p:strVal val="visible"/>
                                      </p:to>
                                    </p:set>
                                    <p:anim calcmode="lin" valueType="num">
                                      <p:cBhvr>
                                        <p:cTn id="81" dur="1000" fill="hold"/>
                                        <p:tgtEl>
                                          <p:spTgt spid="15388"/>
                                        </p:tgtEl>
                                        <p:attrNameLst>
                                          <p:attrName>ppt_x</p:attrName>
                                        </p:attrNameLst>
                                      </p:cBhvr>
                                      <p:tavLst>
                                        <p:tav tm="0">
                                          <p:val>
                                            <p:strVal val="#ppt_x-.2"/>
                                          </p:val>
                                        </p:tav>
                                        <p:tav tm="100000">
                                          <p:val>
                                            <p:strVal val="#ppt_x"/>
                                          </p:val>
                                        </p:tav>
                                      </p:tavLst>
                                    </p:anim>
                                    <p:anim calcmode="lin" valueType="num">
                                      <p:cBhvr>
                                        <p:cTn id="82" dur="1000" fill="hold"/>
                                        <p:tgtEl>
                                          <p:spTgt spid="15388"/>
                                        </p:tgtEl>
                                        <p:attrNameLst>
                                          <p:attrName>ppt_y</p:attrName>
                                        </p:attrNameLst>
                                      </p:cBhvr>
                                      <p:tavLst>
                                        <p:tav tm="0">
                                          <p:val>
                                            <p:strVal val="#ppt_y"/>
                                          </p:val>
                                        </p:tav>
                                        <p:tav tm="100000">
                                          <p:val>
                                            <p:strVal val="#ppt_y"/>
                                          </p:val>
                                        </p:tav>
                                      </p:tavLst>
                                    </p:anim>
                                    <p:animEffect transition="in" filter="wipe(right)" prLst="gradientSize: 0.1">
                                      <p:cBhvr>
                                        <p:cTn id="83" dur="1000"/>
                                        <p:tgtEl>
                                          <p:spTgt spid="15388"/>
                                        </p:tgtEl>
                                      </p:cBhvr>
                                    </p:animEffect>
                                  </p:childTnLst>
                                </p:cTn>
                              </p:par>
                              <p:par>
                                <p:cTn id="84" presetID="29" presetClass="entr" presetSubtype="0" fill="hold" grpId="0" nodeType="withEffect">
                                  <p:stCondLst>
                                    <p:cond delay="0"/>
                                  </p:stCondLst>
                                  <p:childTnLst>
                                    <p:set>
                                      <p:cBhvr>
                                        <p:cTn id="85" dur="1" fill="hold">
                                          <p:stCondLst>
                                            <p:cond delay="0"/>
                                          </p:stCondLst>
                                        </p:cTn>
                                        <p:tgtEl>
                                          <p:spTgt spid="15387"/>
                                        </p:tgtEl>
                                        <p:attrNameLst>
                                          <p:attrName>style.visibility</p:attrName>
                                        </p:attrNameLst>
                                      </p:cBhvr>
                                      <p:to>
                                        <p:strVal val="visible"/>
                                      </p:to>
                                    </p:set>
                                    <p:anim calcmode="lin" valueType="num">
                                      <p:cBhvr>
                                        <p:cTn id="86" dur="1000" fill="hold"/>
                                        <p:tgtEl>
                                          <p:spTgt spid="15387"/>
                                        </p:tgtEl>
                                        <p:attrNameLst>
                                          <p:attrName>ppt_x</p:attrName>
                                        </p:attrNameLst>
                                      </p:cBhvr>
                                      <p:tavLst>
                                        <p:tav tm="0">
                                          <p:val>
                                            <p:strVal val="#ppt_x-.2"/>
                                          </p:val>
                                        </p:tav>
                                        <p:tav tm="100000">
                                          <p:val>
                                            <p:strVal val="#ppt_x"/>
                                          </p:val>
                                        </p:tav>
                                      </p:tavLst>
                                    </p:anim>
                                    <p:anim calcmode="lin" valueType="num">
                                      <p:cBhvr>
                                        <p:cTn id="87" dur="1000" fill="hold"/>
                                        <p:tgtEl>
                                          <p:spTgt spid="15387"/>
                                        </p:tgtEl>
                                        <p:attrNameLst>
                                          <p:attrName>ppt_y</p:attrName>
                                        </p:attrNameLst>
                                      </p:cBhvr>
                                      <p:tavLst>
                                        <p:tav tm="0">
                                          <p:val>
                                            <p:strVal val="#ppt_y"/>
                                          </p:val>
                                        </p:tav>
                                        <p:tav tm="100000">
                                          <p:val>
                                            <p:strVal val="#ppt_y"/>
                                          </p:val>
                                        </p:tav>
                                      </p:tavLst>
                                    </p:anim>
                                    <p:animEffect transition="in" filter="wipe(right)" prLst="gradientSize: 0.1">
                                      <p:cBhvr>
                                        <p:cTn id="88" dur="1000"/>
                                        <p:tgtEl>
                                          <p:spTgt spid="15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15369" grpId="0"/>
      <p:bldP spid="15370" grpId="0" animBg="1"/>
      <p:bldP spid="15371" grpId="0" animBg="1"/>
      <p:bldP spid="15372" grpId="0" animBg="1"/>
      <p:bldP spid="15373" grpId="0" animBg="1"/>
      <p:bldP spid="15374" grpId="0" animBg="1"/>
      <p:bldP spid="15375" grpId="0" animBg="1"/>
      <p:bldP spid="15376" grpId="0" animBg="1"/>
      <p:bldP spid="15377" grpId="0" animBg="1"/>
      <p:bldP spid="15378" grpId="0" animBg="1"/>
      <p:bldP spid="15379" grpId="0" animBg="1"/>
      <p:bldP spid="15380" grpId="0" animBg="1"/>
      <p:bldP spid="15381" grpId="0" animBg="1"/>
      <p:bldP spid="15382" grpId="0" animBg="1"/>
      <p:bldP spid="15383" grpId="0" animBg="1"/>
      <p:bldP spid="15384" grpId="0" animBg="1"/>
      <p:bldP spid="15385" grpId="0" animBg="1"/>
      <p:bldP spid="15386" grpId="0" animBg="1"/>
      <p:bldP spid="15387" grpId="0" animBg="1"/>
      <p:bldP spid="15388" grpId="0" animBg="1"/>
      <p:bldP spid="153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p:cNvSpPr>
            <a:spLocks noChangeArrowheads="1"/>
          </p:cNvSpPr>
          <p:nvPr/>
        </p:nvSpPr>
        <p:spPr bwMode="auto">
          <a:xfrm>
            <a:off x="381000" y="152400"/>
            <a:ext cx="2286000" cy="2743200"/>
          </a:xfrm>
          <a:prstGeom prst="verticalScroll">
            <a:avLst>
              <a:gd name="adj" fmla="val 12500"/>
            </a:avLst>
          </a:prstGeom>
          <a:solidFill>
            <a:schemeClr val="accent1"/>
          </a:solidFill>
          <a:ln w="9525">
            <a:solidFill>
              <a:schemeClr val="tx1"/>
            </a:solidFill>
            <a:round/>
            <a:headEnd/>
            <a:tailEnd/>
          </a:ln>
        </p:spPr>
        <p:txBody>
          <a:bodyPr wrap="none" anchor="ctr"/>
          <a:lstStyle/>
          <a:p>
            <a:pPr algn="ctr"/>
            <a:r>
              <a:rPr lang="en-US" sz="7200">
                <a:solidFill>
                  <a:srgbClr val="FF3300"/>
                </a:solidFill>
              </a:rPr>
              <a:t>Trò </a:t>
            </a:r>
          </a:p>
          <a:p>
            <a:pPr algn="ctr"/>
            <a:r>
              <a:rPr lang="en-US" sz="7200">
                <a:solidFill>
                  <a:srgbClr val="FF3300"/>
                </a:solidFill>
              </a:rPr>
              <a:t>chơi</a:t>
            </a:r>
          </a:p>
        </p:txBody>
      </p:sp>
      <p:sp>
        <p:nvSpPr>
          <p:cNvPr id="16389" name="AutoShape 5"/>
          <p:cNvSpPr>
            <a:spLocks noChangeArrowheads="1"/>
          </p:cNvSpPr>
          <p:nvPr/>
        </p:nvSpPr>
        <p:spPr bwMode="auto">
          <a:xfrm>
            <a:off x="4038600" y="685800"/>
            <a:ext cx="4419600" cy="1981200"/>
          </a:xfrm>
          <a:prstGeom prst="horizontalScroll">
            <a:avLst>
              <a:gd name="adj" fmla="val 12500"/>
            </a:avLst>
          </a:prstGeom>
          <a:solidFill>
            <a:schemeClr val="accent1"/>
          </a:solidFill>
          <a:ln w="9525">
            <a:solidFill>
              <a:schemeClr val="tx1"/>
            </a:solidFill>
            <a:round/>
            <a:headEnd/>
            <a:tailEnd/>
          </a:ln>
        </p:spPr>
        <p:txBody>
          <a:bodyPr wrap="none" anchor="ctr"/>
          <a:lstStyle/>
          <a:p>
            <a:pPr algn="ctr"/>
            <a:r>
              <a:rPr lang="en-US" sz="4000">
                <a:solidFill>
                  <a:srgbClr val="FF6600"/>
                </a:solidFill>
              </a:rPr>
              <a:t>Điểm mười cho ai</a:t>
            </a:r>
          </a:p>
        </p:txBody>
      </p:sp>
      <p:sp>
        <p:nvSpPr>
          <p:cNvPr id="16390" name="Text Box 6"/>
          <p:cNvSpPr txBox="1">
            <a:spLocks noChangeArrowheads="1"/>
          </p:cNvSpPr>
          <p:nvPr/>
        </p:nvSpPr>
        <p:spPr bwMode="auto">
          <a:xfrm>
            <a:off x="228600" y="3505200"/>
            <a:ext cx="8534400" cy="2308225"/>
          </a:xfrm>
          <a:prstGeom prst="rect">
            <a:avLst/>
          </a:prstGeom>
          <a:noFill/>
          <a:ln w="9525">
            <a:noFill/>
            <a:miter lim="800000"/>
            <a:headEnd/>
            <a:tailEnd/>
          </a:ln>
        </p:spPr>
        <p:txBody>
          <a:bodyPr>
            <a:spAutoFit/>
          </a:bodyPr>
          <a:lstStyle/>
          <a:p>
            <a:pPr>
              <a:spcBef>
                <a:spcPct val="50000"/>
              </a:spcBef>
            </a:pPr>
            <a:r>
              <a:rPr lang="en-US"/>
              <a:t>Luật chơi : </a:t>
            </a:r>
            <a:r>
              <a:rPr lang="en-US">
                <a:solidFill>
                  <a:srgbClr val="FF9900"/>
                </a:solidFill>
              </a:rPr>
              <a:t>Cô có 3 bông hoa điểm 10 được trao cho 3 em bất kì mỗi bông hoa có gài một câu hỏi .trong khi lớp hát bài” em yêu hòa bình”Bông hoa được truyền từ tay bạn này  sang tay bạn kia .Khi bài hát kết thúc bông hoa dừng lại ở bạn nào bạn ấy sẽ được quyền trả lời câu hỏi .Nếu trả lời đúng bạn ấy sẽ được nhận một bông hoa điểm 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ppt_x</p:attrName>
                                        </p:attrNameLst>
                                      </p:cBhvr>
                                      <p:tavLst>
                                        <p:tav tm="0">
                                          <p:val>
                                            <p:strVal val="#ppt_x-.2"/>
                                          </p:val>
                                        </p:tav>
                                        <p:tav tm="100000">
                                          <p:val>
                                            <p:strVal val="#ppt_x"/>
                                          </p:val>
                                        </p:tav>
                                      </p:tavLst>
                                    </p:anim>
                                    <p:anim calcmode="lin" valueType="num">
                                      <p:cBhvr>
                                        <p:cTn id="8" dur="1000" fill="hold"/>
                                        <p:tgtEl>
                                          <p:spTgt spid="1638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38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6389"/>
                                        </p:tgtEl>
                                        <p:attrNameLst>
                                          <p:attrName>style.visibility</p:attrName>
                                        </p:attrNameLst>
                                      </p:cBhvr>
                                      <p:to>
                                        <p:strVal val="visible"/>
                                      </p:to>
                                    </p:set>
                                    <p:animEffect transition="in" filter="fade">
                                      <p:cBhvr>
                                        <p:cTn id="14" dur="1000"/>
                                        <p:tgtEl>
                                          <p:spTgt spid="16389"/>
                                        </p:tgtEl>
                                      </p:cBhvr>
                                    </p:animEffect>
                                    <p:anim calcmode="lin" valueType="num">
                                      <p:cBhvr>
                                        <p:cTn id="15" dur="1000" fill="hold"/>
                                        <p:tgtEl>
                                          <p:spTgt spid="16389"/>
                                        </p:tgtEl>
                                        <p:attrNameLst>
                                          <p:attrName>ppt_x</p:attrName>
                                        </p:attrNameLst>
                                      </p:cBhvr>
                                      <p:tavLst>
                                        <p:tav tm="0">
                                          <p:val>
                                            <p:strVal val="#ppt_x-.1"/>
                                          </p:val>
                                        </p:tav>
                                        <p:tav tm="100000">
                                          <p:val>
                                            <p:strVal val="#ppt_x"/>
                                          </p:val>
                                        </p:tav>
                                      </p:tavLst>
                                    </p:anim>
                                    <p:anim calcmode="lin" valueType="num">
                                      <p:cBhvr>
                                        <p:cTn id="16" dur="1000" fill="hold"/>
                                        <p:tgtEl>
                                          <p:spTgt spid="16389"/>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16390"/>
                                        </p:tgtEl>
                                        <p:attrNameLst>
                                          <p:attrName>style.visibility</p:attrName>
                                        </p:attrNameLst>
                                      </p:cBhvr>
                                      <p:to>
                                        <p:strVal val="visible"/>
                                      </p:to>
                                    </p:set>
                                    <p:animEffect transition="in" filter="fade">
                                      <p:cBhvr>
                                        <p:cTn id="21" dur="1000"/>
                                        <p:tgtEl>
                                          <p:spTgt spid="16390"/>
                                        </p:tgtEl>
                                      </p:cBhvr>
                                    </p:animEffect>
                                    <p:anim calcmode="lin" valueType="num">
                                      <p:cBhvr>
                                        <p:cTn id="22" dur="1000" fill="hold"/>
                                        <p:tgtEl>
                                          <p:spTgt spid="16390"/>
                                        </p:tgtEl>
                                        <p:attrNameLst>
                                          <p:attrName>ppt_x</p:attrName>
                                        </p:attrNameLst>
                                      </p:cBhvr>
                                      <p:tavLst>
                                        <p:tav tm="0">
                                          <p:val>
                                            <p:strVal val="#ppt_x-.1"/>
                                          </p:val>
                                        </p:tav>
                                        <p:tav tm="100000">
                                          <p:val>
                                            <p:strVal val="#ppt_x"/>
                                          </p:val>
                                        </p:tav>
                                      </p:tavLst>
                                    </p:anim>
                                    <p:anim calcmode="lin" valueType="num">
                                      <p:cBhvr>
                                        <p:cTn id="23" dur="1000" fill="hold"/>
                                        <p:tgtEl>
                                          <p:spTgt spid="163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89" grpId="0" animBg="1"/>
      <p:bldP spid="163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2133600" y="533400"/>
            <a:ext cx="1370013" cy="457200"/>
          </a:xfrm>
          <a:prstGeom prst="rect">
            <a:avLst/>
          </a:prstGeom>
          <a:noFill/>
          <a:ln w="9525">
            <a:noFill/>
            <a:miter lim="800000"/>
            <a:headEnd/>
            <a:tailEnd/>
          </a:ln>
        </p:spPr>
        <p:txBody>
          <a:bodyPr wrap="none">
            <a:spAutoFit/>
          </a:bodyPr>
          <a:lstStyle/>
          <a:p>
            <a:pPr>
              <a:spcBef>
                <a:spcPct val="50000"/>
              </a:spcBef>
            </a:pPr>
            <a:r>
              <a:rPr lang="en-US"/>
              <a:t>Tập đọc:</a:t>
            </a:r>
          </a:p>
        </p:txBody>
      </p:sp>
      <p:sp>
        <p:nvSpPr>
          <p:cNvPr id="15363" name="Text Box 4"/>
          <p:cNvSpPr txBox="1">
            <a:spLocks noChangeArrowheads="1"/>
          </p:cNvSpPr>
          <p:nvPr/>
        </p:nvSpPr>
        <p:spPr bwMode="auto">
          <a:xfrm>
            <a:off x="3505200" y="533400"/>
            <a:ext cx="2819400" cy="457200"/>
          </a:xfrm>
          <a:prstGeom prst="rect">
            <a:avLst/>
          </a:prstGeom>
          <a:noFill/>
          <a:ln w="9525">
            <a:noFill/>
            <a:miter lim="800000"/>
            <a:headEnd/>
            <a:tailEnd/>
          </a:ln>
        </p:spPr>
        <p:txBody>
          <a:bodyPr>
            <a:spAutoFit/>
          </a:bodyPr>
          <a:lstStyle/>
          <a:p>
            <a:pPr>
              <a:spcBef>
                <a:spcPct val="50000"/>
              </a:spcBef>
            </a:pPr>
            <a:r>
              <a:rPr lang="en-US">
                <a:solidFill>
                  <a:srgbClr val="FF6600"/>
                </a:solidFill>
              </a:rPr>
              <a:t>Đường đi Sa Pa</a:t>
            </a:r>
          </a:p>
        </p:txBody>
      </p:sp>
      <p:sp>
        <p:nvSpPr>
          <p:cNvPr id="15364" name="Text Box 5"/>
          <p:cNvSpPr txBox="1">
            <a:spLocks noChangeArrowheads="1"/>
          </p:cNvSpPr>
          <p:nvPr/>
        </p:nvSpPr>
        <p:spPr bwMode="auto">
          <a:xfrm>
            <a:off x="4648200" y="1023938"/>
            <a:ext cx="2895600" cy="457200"/>
          </a:xfrm>
          <a:prstGeom prst="rect">
            <a:avLst/>
          </a:prstGeom>
          <a:noFill/>
          <a:ln w="9525">
            <a:noFill/>
            <a:miter lim="800000"/>
            <a:headEnd/>
            <a:tailEnd/>
          </a:ln>
        </p:spPr>
        <p:txBody>
          <a:bodyPr>
            <a:spAutoFit/>
          </a:bodyPr>
          <a:lstStyle/>
          <a:p>
            <a:pPr>
              <a:spcBef>
                <a:spcPct val="50000"/>
              </a:spcBef>
            </a:pPr>
            <a:r>
              <a:rPr lang="en-US" i="1"/>
              <a:t>Nguyễn Phan Hách</a:t>
            </a:r>
          </a:p>
        </p:txBody>
      </p:sp>
      <p:grpSp>
        <p:nvGrpSpPr>
          <p:cNvPr id="15365" name="Group 6"/>
          <p:cNvGrpSpPr>
            <a:grpSpLocks/>
          </p:cNvGrpSpPr>
          <p:nvPr/>
        </p:nvGrpSpPr>
        <p:grpSpPr bwMode="auto">
          <a:xfrm>
            <a:off x="0" y="2200275"/>
            <a:ext cx="9144000" cy="3895725"/>
            <a:chOff x="0" y="1386"/>
            <a:chExt cx="5760" cy="2454"/>
          </a:xfrm>
        </p:grpSpPr>
        <p:sp>
          <p:nvSpPr>
            <p:cNvPr id="15383" name="Line 7"/>
            <p:cNvSpPr>
              <a:spLocks noChangeShapeType="1"/>
            </p:cNvSpPr>
            <p:nvPr/>
          </p:nvSpPr>
          <p:spPr bwMode="auto">
            <a:xfrm>
              <a:off x="0" y="1584"/>
              <a:ext cx="960" cy="0"/>
            </a:xfrm>
            <a:prstGeom prst="line">
              <a:avLst/>
            </a:prstGeom>
            <a:noFill/>
            <a:ln w="9525">
              <a:solidFill>
                <a:schemeClr val="tx1"/>
              </a:solidFill>
              <a:round/>
              <a:headEnd/>
              <a:tailEnd/>
            </a:ln>
          </p:spPr>
          <p:txBody>
            <a:bodyPr/>
            <a:lstStyle/>
            <a:p>
              <a:endParaRPr lang="en-US"/>
            </a:p>
          </p:txBody>
        </p:sp>
        <p:sp>
          <p:nvSpPr>
            <p:cNvPr id="15384" name="Text Box 8"/>
            <p:cNvSpPr txBox="1">
              <a:spLocks noChangeArrowheads="1"/>
            </p:cNvSpPr>
            <p:nvPr/>
          </p:nvSpPr>
          <p:spPr bwMode="auto">
            <a:xfrm>
              <a:off x="984" y="1386"/>
              <a:ext cx="1200" cy="288"/>
            </a:xfrm>
            <a:prstGeom prst="rect">
              <a:avLst/>
            </a:prstGeom>
            <a:noFill/>
            <a:ln w="9525">
              <a:noFill/>
              <a:miter lim="800000"/>
              <a:headEnd/>
              <a:tailEnd/>
            </a:ln>
          </p:spPr>
          <p:txBody>
            <a:bodyPr>
              <a:spAutoFit/>
            </a:bodyPr>
            <a:lstStyle/>
            <a:p>
              <a:pPr>
                <a:spcBef>
                  <a:spcPct val="50000"/>
                </a:spcBef>
              </a:pPr>
              <a:r>
                <a:rPr lang="en-US"/>
                <a:t>Luyện đọc</a:t>
              </a:r>
            </a:p>
          </p:txBody>
        </p:sp>
        <p:sp>
          <p:nvSpPr>
            <p:cNvPr id="15385" name="Line 9"/>
            <p:cNvSpPr>
              <a:spLocks noChangeShapeType="1"/>
            </p:cNvSpPr>
            <p:nvPr/>
          </p:nvSpPr>
          <p:spPr bwMode="auto">
            <a:xfrm>
              <a:off x="1968" y="1584"/>
              <a:ext cx="1248" cy="0"/>
            </a:xfrm>
            <a:prstGeom prst="line">
              <a:avLst/>
            </a:prstGeom>
            <a:noFill/>
            <a:ln w="9525">
              <a:solidFill>
                <a:schemeClr val="tx1"/>
              </a:solidFill>
              <a:round/>
              <a:headEnd/>
              <a:tailEnd/>
            </a:ln>
          </p:spPr>
          <p:txBody>
            <a:bodyPr/>
            <a:lstStyle/>
            <a:p>
              <a:endParaRPr lang="en-US"/>
            </a:p>
          </p:txBody>
        </p:sp>
        <p:sp>
          <p:nvSpPr>
            <p:cNvPr id="15386" name="Text Box 10"/>
            <p:cNvSpPr txBox="1">
              <a:spLocks noChangeArrowheads="1"/>
            </p:cNvSpPr>
            <p:nvPr/>
          </p:nvSpPr>
          <p:spPr bwMode="auto">
            <a:xfrm>
              <a:off x="3216" y="1392"/>
              <a:ext cx="1200" cy="288"/>
            </a:xfrm>
            <a:prstGeom prst="rect">
              <a:avLst/>
            </a:prstGeom>
            <a:noFill/>
            <a:ln w="9525">
              <a:noFill/>
              <a:miter lim="800000"/>
              <a:headEnd/>
              <a:tailEnd/>
            </a:ln>
          </p:spPr>
          <p:txBody>
            <a:bodyPr>
              <a:spAutoFit/>
            </a:bodyPr>
            <a:lstStyle/>
            <a:p>
              <a:pPr>
                <a:spcBef>
                  <a:spcPct val="50000"/>
                </a:spcBef>
              </a:pPr>
              <a:r>
                <a:rPr lang="en-US"/>
                <a:t>Tìm hiểu bài</a:t>
              </a:r>
            </a:p>
          </p:txBody>
        </p:sp>
        <p:sp>
          <p:nvSpPr>
            <p:cNvPr id="15387" name="Line 11"/>
            <p:cNvSpPr>
              <a:spLocks noChangeShapeType="1"/>
            </p:cNvSpPr>
            <p:nvPr/>
          </p:nvSpPr>
          <p:spPr bwMode="auto">
            <a:xfrm>
              <a:off x="4464" y="1536"/>
              <a:ext cx="1296" cy="0"/>
            </a:xfrm>
            <a:prstGeom prst="line">
              <a:avLst/>
            </a:prstGeom>
            <a:noFill/>
            <a:ln w="9525">
              <a:solidFill>
                <a:schemeClr val="tx1"/>
              </a:solidFill>
              <a:round/>
              <a:headEnd/>
              <a:tailEnd/>
            </a:ln>
          </p:spPr>
          <p:txBody>
            <a:bodyPr/>
            <a:lstStyle/>
            <a:p>
              <a:endParaRPr lang="en-US"/>
            </a:p>
          </p:txBody>
        </p:sp>
        <p:sp>
          <p:nvSpPr>
            <p:cNvPr id="15388" name="Line 12"/>
            <p:cNvSpPr>
              <a:spLocks noChangeShapeType="1"/>
            </p:cNvSpPr>
            <p:nvPr/>
          </p:nvSpPr>
          <p:spPr bwMode="auto">
            <a:xfrm>
              <a:off x="2640" y="1584"/>
              <a:ext cx="0" cy="2256"/>
            </a:xfrm>
            <a:prstGeom prst="line">
              <a:avLst/>
            </a:prstGeom>
            <a:noFill/>
            <a:ln w="9525">
              <a:solidFill>
                <a:schemeClr val="tx1"/>
              </a:solidFill>
              <a:round/>
              <a:headEnd/>
              <a:tailEnd/>
            </a:ln>
          </p:spPr>
          <p:txBody>
            <a:bodyPr/>
            <a:lstStyle/>
            <a:p>
              <a:endParaRPr lang="en-US"/>
            </a:p>
          </p:txBody>
        </p:sp>
      </p:grpSp>
      <p:sp>
        <p:nvSpPr>
          <p:cNvPr id="15366" name="Text Box 13"/>
          <p:cNvSpPr txBox="1">
            <a:spLocks noChangeArrowheads="1"/>
          </p:cNvSpPr>
          <p:nvPr/>
        </p:nvSpPr>
        <p:spPr bwMode="auto">
          <a:xfrm>
            <a:off x="0" y="2819400"/>
            <a:ext cx="4572000" cy="830263"/>
          </a:xfrm>
          <a:prstGeom prst="rect">
            <a:avLst/>
          </a:prstGeom>
          <a:noFill/>
          <a:ln w="9525">
            <a:noFill/>
            <a:miter lim="800000"/>
            <a:headEnd/>
            <a:tailEnd/>
          </a:ln>
        </p:spPr>
        <p:txBody>
          <a:bodyPr>
            <a:spAutoFit/>
          </a:bodyPr>
          <a:lstStyle/>
          <a:p>
            <a:pPr>
              <a:spcBef>
                <a:spcPct val="50000"/>
              </a:spcBef>
            </a:pPr>
            <a:r>
              <a:rPr lang="en-US"/>
              <a:t>rực lên ,Phù Lá,sặc sỡ,trắng xóa,nồng nàn,khoảnh khắc</a:t>
            </a:r>
          </a:p>
        </p:txBody>
      </p:sp>
      <p:sp>
        <p:nvSpPr>
          <p:cNvPr id="15367" name="Line 14"/>
          <p:cNvSpPr>
            <a:spLocks noChangeShapeType="1"/>
          </p:cNvSpPr>
          <p:nvPr/>
        </p:nvSpPr>
        <p:spPr bwMode="auto">
          <a:xfrm>
            <a:off x="0" y="3200400"/>
            <a:ext cx="228600" cy="0"/>
          </a:xfrm>
          <a:prstGeom prst="line">
            <a:avLst/>
          </a:prstGeom>
          <a:noFill/>
          <a:ln w="38100">
            <a:solidFill>
              <a:srgbClr val="FF9900"/>
            </a:solidFill>
            <a:round/>
            <a:headEnd/>
            <a:tailEnd/>
          </a:ln>
        </p:spPr>
        <p:txBody>
          <a:bodyPr/>
          <a:lstStyle/>
          <a:p>
            <a:endParaRPr lang="en-US"/>
          </a:p>
        </p:txBody>
      </p:sp>
      <p:sp>
        <p:nvSpPr>
          <p:cNvPr id="15368" name="Line 15"/>
          <p:cNvSpPr>
            <a:spLocks noChangeShapeType="1"/>
          </p:cNvSpPr>
          <p:nvPr/>
        </p:nvSpPr>
        <p:spPr bwMode="auto">
          <a:xfrm>
            <a:off x="1795463" y="3200400"/>
            <a:ext cx="228600" cy="0"/>
          </a:xfrm>
          <a:prstGeom prst="line">
            <a:avLst/>
          </a:prstGeom>
          <a:noFill/>
          <a:ln w="38100">
            <a:solidFill>
              <a:srgbClr val="FF9900"/>
            </a:solidFill>
            <a:round/>
            <a:headEnd/>
            <a:tailEnd/>
          </a:ln>
        </p:spPr>
        <p:txBody>
          <a:bodyPr/>
          <a:lstStyle/>
          <a:p>
            <a:endParaRPr lang="en-US"/>
          </a:p>
        </p:txBody>
      </p:sp>
      <p:sp>
        <p:nvSpPr>
          <p:cNvPr id="15369" name="Line 16"/>
          <p:cNvSpPr>
            <a:spLocks noChangeShapeType="1"/>
          </p:cNvSpPr>
          <p:nvPr/>
        </p:nvSpPr>
        <p:spPr bwMode="auto">
          <a:xfrm>
            <a:off x="2209800" y="3200400"/>
            <a:ext cx="228600" cy="0"/>
          </a:xfrm>
          <a:prstGeom prst="line">
            <a:avLst/>
          </a:prstGeom>
          <a:noFill/>
          <a:ln w="38100">
            <a:solidFill>
              <a:srgbClr val="FF9900"/>
            </a:solidFill>
            <a:round/>
            <a:headEnd/>
            <a:tailEnd/>
          </a:ln>
        </p:spPr>
        <p:txBody>
          <a:bodyPr/>
          <a:lstStyle/>
          <a:p>
            <a:endParaRPr lang="en-US"/>
          </a:p>
        </p:txBody>
      </p:sp>
      <p:sp>
        <p:nvSpPr>
          <p:cNvPr id="15370" name="Line 17"/>
          <p:cNvSpPr>
            <a:spLocks noChangeShapeType="1"/>
          </p:cNvSpPr>
          <p:nvPr/>
        </p:nvSpPr>
        <p:spPr bwMode="auto">
          <a:xfrm>
            <a:off x="2786063" y="3200400"/>
            <a:ext cx="228600" cy="0"/>
          </a:xfrm>
          <a:prstGeom prst="line">
            <a:avLst/>
          </a:prstGeom>
          <a:noFill/>
          <a:ln w="38100">
            <a:solidFill>
              <a:srgbClr val="FF9900"/>
            </a:solidFill>
            <a:round/>
            <a:headEnd/>
            <a:tailEnd/>
          </a:ln>
        </p:spPr>
        <p:txBody>
          <a:bodyPr/>
          <a:lstStyle/>
          <a:p>
            <a:endParaRPr lang="en-US"/>
          </a:p>
        </p:txBody>
      </p:sp>
      <p:sp>
        <p:nvSpPr>
          <p:cNvPr id="15371" name="Line 18"/>
          <p:cNvSpPr>
            <a:spLocks noChangeShapeType="1"/>
          </p:cNvSpPr>
          <p:nvPr/>
        </p:nvSpPr>
        <p:spPr bwMode="auto">
          <a:xfrm>
            <a:off x="3200400" y="3233738"/>
            <a:ext cx="228600" cy="0"/>
          </a:xfrm>
          <a:prstGeom prst="line">
            <a:avLst/>
          </a:prstGeom>
          <a:noFill/>
          <a:ln w="38100">
            <a:solidFill>
              <a:srgbClr val="FF9900"/>
            </a:solidFill>
            <a:round/>
            <a:headEnd/>
            <a:tailEnd/>
          </a:ln>
        </p:spPr>
        <p:txBody>
          <a:bodyPr/>
          <a:lstStyle/>
          <a:p>
            <a:endParaRPr lang="en-US"/>
          </a:p>
        </p:txBody>
      </p:sp>
      <p:sp>
        <p:nvSpPr>
          <p:cNvPr id="15372" name="Line 19"/>
          <p:cNvSpPr>
            <a:spLocks noChangeShapeType="1"/>
          </p:cNvSpPr>
          <p:nvPr/>
        </p:nvSpPr>
        <p:spPr bwMode="auto">
          <a:xfrm>
            <a:off x="609600" y="3581400"/>
            <a:ext cx="228600" cy="0"/>
          </a:xfrm>
          <a:prstGeom prst="line">
            <a:avLst/>
          </a:prstGeom>
          <a:noFill/>
          <a:ln w="38100">
            <a:solidFill>
              <a:srgbClr val="FF9900"/>
            </a:solidFill>
            <a:round/>
            <a:headEnd/>
            <a:tailEnd/>
          </a:ln>
        </p:spPr>
        <p:txBody>
          <a:bodyPr/>
          <a:lstStyle/>
          <a:p>
            <a:endParaRPr lang="en-US"/>
          </a:p>
        </p:txBody>
      </p:sp>
      <p:sp>
        <p:nvSpPr>
          <p:cNvPr id="15373" name="Line 20"/>
          <p:cNvSpPr>
            <a:spLocks noChangeShapeType="1"/>
          </p:cNvSpPr>
          <p:nvPr/>
        </p:nvSpPr>
        <p:spPr bwMode="auto">
          <a:xfrm>
            <a:off x="1371600" y="3581400"/>
            <a:ext cx="228600" cy="0"/>
          </a:xfrm>
          <a:prstGeom prst="line">
            <a:avLst/>
          </a:prstGeom>
          <a:noFill/>
          <a:ln w="38100">
            <a:solidFill>
              <a:srgbClr val="FF9900"/>
            </a:solidFill>
            <a:round/>
            <a:headEnd/>
            <a:tailEnd/>
          </a:ln>
        </p:spPr>
        <p:txBody>
          <a:bodyPr/>
          <a:lstStyle/>
          <a:p>
            <a:endParaRPr lang="en-US"/>
          </a:p>
        </p:txBody>
      </p:sp>
      <p:sp>
        <p:nvSpPr>
          <p:cNvPr id="15374" name="Line 21"/>
          <p:cNvSpPr>
            <a:spLocks noChangeShapeType="1"/>
          </p:cNvSpPr>
          <p:nvPr/>
        </p:nvSpPr>
        <p:spPr bwMode="auto">
          <a:xfrm>
            <a:off x="552450" y="3200400"/>
            <a:ext cx="228600" cy="0"/>
          </a:xfrm>
          <a:prstGeom prst="line">
            <a:avLst/>
          </a:prstGeom>
          <a:noFill/>
          <a:ln w="38100">
            <a:solidFill>
              <a:srgbClr val="FF9900"/>
            </a:solidFill>
            <a:round/>
            <a:headEnd/>
            <a:tailEnd/>
          </a:ln>
        </p:spPr>
        <p:txBody>
          <a:bodyPr/>
          <a:lstStyle/>
          <a:p>
            <a:endParaRPr lang="en-US"/>
          </a:p>
        </p:txBody>
      </p:sp>
      <p:sp>
        <p:nvSpPr>
          <p:cNvPr id="15375" name="Line 22"/>
          <p:cNvSpPr>
            <a:spLocks noChangeShapeType="1"/>
          </p:cNvSpPr>
          <p:nvPr/>
        </p:nvSpPr>
        <p:spPr bwMode="auto">
          <a:xfrm>
            <a:off x="2286000" y="3581400"/>
            <a:ext cx="685800" cy="0"/>
          </a:xfrm>
          <a:prstGeom prst="line">
            <a:avLst/>
          </a:prstGeom>
          <a:noFill/>
          <a:ln w="38100">
            <a:solidFill>
              <a:srgbClr val="FF9900"/>
            </a:solidFill>
            <a:round/>
            <a:headEnd/>
            <a:tailEnd/>
          </a:ln>
        </p:spPr>
        <p:txBody>
          <a:bodyPr/>
          <a:lstStyle/>
          <a:p>
            <a:endParaRPr lang="en-US"/>
          </a:p>
        </p:txBody>
      </p:sp>
      <p:sp>
        <p:nvSpPr>
          <p:cNvPr id="15376" name="Line 23"/>
          <p:cNvSpPr>
            <a:spLocks noChangeShapeType="1"/>
          </p:cNvSpPr>
          <p:nvPr/>
        </p:nvSpPr>
        <p:spPr bwMode="auto">
          <a:xfrm>
            <a:off x="42863" y="3586163"/>
            <a:ext cx="228600" cy="0"/>
          </a:xfrm>
          <a:prstGeom prst="line">
            <a:avLst/>
          </a:prstGeom>
          <a:noFill/>
          <a:ln w="38100">
            <a:solidFill>
              <a:srgbClr val="FF9900"/>
            </a:solidFill>
            <a:round/>
            <a:headEnd/>
            <a:tailEnd/>
          </a:ln>
        </p:spPr>
        <p:txBody>
          <a:bodyPr/>
          <a:lstStyle/>
          <a:p>
            <a:endParaRPr lang="en-US"/>
          </a:p>
        </p:txBody>
      </p:sp>
      <p:sp>
        <p:nvSpPr>
          <p:cNvPr id="15377" name="Text Box 24"/>
          <p:cNvSpPr txBox="1">
            <a:spLocks noChangeArrowheads="1"/>
          </p:cNvSpPr>
          <p:nvPr/>
        </p:nvSpPr>
        <p:spPr bwMode="auto">
          <a:xfrm>
            <a:off x="4495800" y="2819400"/>
            <a:ext cx="1219200" cy="457200"/>
          </a:xfrm>
          <a:prstGeom prst="rect">
            <a:avLst/>
          </a:prstGeom>
          <a:noFill/>
          <a:ln w="9525">
            <a:noFill/>
            <a:miter lim="800000"/>
            <a:headEnd/>
            <a:tailEnd/>
          </a:ln>
        </p:spPr>
        <p:txBody>
          <a:bodyPr>
            <a:spAutoFit/>
          </a:bodyPr>
          <a:lstStyle/>
          <a:p>
            <a:pPr>
              <a:spcBef>
                <a:spcPct val="50000"/>
              </a:spcBef>
            </a:pPr>
            <a:r>
              <a:rPr lang="en-US"/>
              <a:t>Sa Pa</a:t>
            </a:r>
          </a:p>
        </p:txBody>
      </p:sp>
      <p:sp>
        <p:nvSpPr>
          <p:cNvPr id="15378" name="Text Box 25"/>
          <p:cNvSpPr txBox="1">
            <a:spLocks noChangeArrowheads="1"/>
          </p:cNvSpPr>
          <p:nvPr/>
        </p:nvSpPr>
        <p:spPr bwMode="auto">
          <a:xfrm>
            <a:off x="4533900" y="3343275"/>
            <a:ext cx="3276600" cy="457200"/>
          </a:xfrm>
          <a:prstGeom prst="rect">
            <a:avLst/>
          </a:prstGeom>
          <a:noFill/>
          <a:ln w="9525">
            <a:noFill/>
            <a:miter lim="800000"/>
            <a:headEnd/>
            <a:tailEnd/>
          </a:ln>
        </p:spPr>
        <p:txBody>
          <a:bodyPr>
            <a:spAutoFit/>
          </a:bodyPr>
          <a:lstStyle/>
          <a:p>
            <a:pPr>
              <a:spcBef>
                <a:spcPct val="50000"/>
              </a:spcBef>
            </a:pPr>
            <a:r>
              <a:rPr lang="en-US"/>
              <a:t>Hmông,Tu Dí,Phù Lá</a:t>
            </a:r>
          </a:p>
        </p:txBody>
      </p:sp>
      <p:sp>
        <p:nvSpPr>
          <p:cNvPr id="15379" name="Text Box 26"/>
          <p:cNvSpPr txBox="1">
            <a:spLocks noChangeArrowheads="1"/>
          </p:cNvSpPr>
          <p:nvPr/>
        </p:nvSpPr>
        <p:spPr bwMode="auto">
          <a:xfrm>
            <a:off x="4572000" y="3819525"/>
            <a:ext cx="2133600" cy="457200"/>
          </a:xfrm>
          <a:prstGeom prst="rect">
            <a:avLst/>
          </a:prstGeom>
          <a:noFill/>
          <a:ln w="9525">
            <a:noFill/>
            <a:miter lim="800000"/>
            <a:headEnd/>
            <a:tailEnd/>
          </a:ln>
        </p:spPr>
        <p:txBody>
          <a:bodyPr>
            <a:spAutoFit/>
          </a:bodyPr>
          <a:lstStyle/>
          <a:p>
            <a:pPr>
              <a:spcBef>
                <a:spcPct val="50000"/>
              </a:spcBef>
            </a:pPr>
            <a:r>
              <a:rPr lang="en-US"/>
              <a:t>áp phiên</a:t>
            </a:r>
          </a:p>
        </p:txBody>
      </p:sp>
      <p:sp>
        <p:nvSpPr>
          <p:cNvPr id="15380" name="Text Box 27"/>
          <p:cNvSpPr txBox="1">
            <a:spLocks noChangeArrowheads="1"/>
          </p:cNvSpPr>
          <p:nvPr/>
        </p:nvSpPr>
        <p:spPr bwMode="auto">
          <a:xfrm>
            <a:off x="4572000" y="4291013"/>
            <a:ext cx="2286000" cy="457200"/>
          </a:xfrm>
          <a:prstGeom prst="rect">
            <a:avLst/>
          </a:prstGeom>
          <a:noFill/>
          <a:ln w="9525">
            <a:noFill/>
            <a:miter lim="800000"/>
            <a:headEnd/>
            <a:tailEnd/>
          </a:ln>
        </p:spPr>
        <p:txBody>
          <a:bodyPr>
            <a:spAutoFit/>
          </a:bodyPr>
          <a:lstStyle/>
          <a:p>
            <a:pPr>
              <a:spcBef>
                <a:spcPct val="50000"/>
              </a:spcBef>
            </a:pPr>
            <a:r>
              <a:rPr lang="en-US"/>
              <a:t>chênh vênh</a:t>
            </a:r>
          </a:p>
        </p:txBody>
      </p:sp>
      <p:sp>
        <p:nvSpPr>
          <p:cNvPr id="15381" name="Text Box 28"/>
          <p:cNvSpPr txBox="1">
            <a:spLocks noChangeArrowheads="1"/>
          </p:cNvSpPr>
          <p:nvPr/>
        </p:nvSpPr>
        <p:spPr bwMode="auto">
          <a:xfrm>
            <a:off x="4581525" y="4700588"/>
            <a:ext cx="3276600" cy="457200"/>
          </a:xfrm>
          <a:prstGeom prst="rect">
            <a:avLst/>
          </a:prstGeom>
          <a:noFill/>
          <a:ln w="9525">
            <a:noFill/>
            <a:miter lim="800000"/>
            <a:headEnd/>
            <a:tailEnd/>
          </a:ln>
        </p:spPr>
        <p:txBody>
          <a:bodyPr>
            <a:spAutoFit/>
          </a:bodyPr>
          <a:lstStyle/>
          <a:p>
            <a:pPr>
              <a:spcBef>
                <a:spcPct val="50000"/>
              </a:spcBef>
            </a:pPr>
            <a:r>
              <a:rPr lang="en-US"/>
              <a:t>sương núi tím nhạt</a:t>
            </a:r>
          </a:p>
        </p:txBody>
      </p:sp>
      <p:sp>
        <p:nvSpPr>
          <p:cNvPr id="15382" name="Text Box 29"/>
          <p:cNvSpPr txBox="1">
            <a:spLocks noChangeArrowheads="1"/>
          </p:cNvSpPr>
          <p:nvPr/>
        </p:nvSpPr>
        <p:spPr bwMode="auto">
          <a:xfrm>
            <a:off x="4343400" y="5253038"/>
            <a:ext cx="4800600" cy="1570037"/>
          </a:xfrm>
          <a:prstGeom prst="rect">
            <a:avLst/>
          </a:prstGeom>
          <a:noFill/>
          <a:ln w="9525">
            <a:noFill/>
            <a:miter lim="800000"/>
            <a:headEnd/>
            <a:tailEnd/>
          </a:ln>
        </p:spPr>
        <p:txBody>
          <a:bodyPr>
            <a:spAutoFit/>
          </a:bodyPr>
          <a:lstStyle/>
          <a:p>
            <a:pPr>
              <a:spcBef>
                <a:spcPct val="50000"/>
              </a:spcBef>
            </a:pPr>
            <a:r>
              <a:rPr lang="en-US"/>
              <a:t>Nội dung</a:t>
            </a:r>
            <a:r>
              <a:rPr lang="en-US">
                <a:solidFill>
                  <a:srgbClr val="FF3300"/>
                </a:solidFill>
              </a:rPr>
              <a:t>:Bài văn ca ngợi vẻ đẹp độc đáo của Sa Pa thể hiện tình cảm yêu mến của tác giả đối với cảnh đẹp đất nước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endParaRPr lang="en-US" smtClean="0">
              <a:latin typeface="Arial"/>
            </a:endParaRPr>
          </a:p>
        </p:txBody>
      </p:sp>
      <p:sp>
        <p:nvSpPr>
          <p:cNvPr id="17411" name="Rectangle 3"/>
          <p:cNvSpPr>
            <a:spLocks noGrp="1" noRot="1" noChangeArrowheads="1"/>
          </p:cNvSpPr>
          <p:nvPr>
            <p:ph type="body" idx="1"/>
          </p:nvPr>
        </p:nvSpPr>
        <p:spPr/>
        <p:txBody>
          <a:bodyPr/>
          <a:lstStyle/>
          <a:p>
            <a:pPr eaLnBrk="1" hangingPunct="1">
              <a:defRPr/>
            </a:pPr>
            <a:endParaRPr lang="en-US" smtClean="0">
              <a:latin typeface="Arial"/>
            </a:endParaRPr>
          </a:p>
        </p:txBody>
      </p:sp>
      <p:pic>
        <p:nvPicPr>
          <p:cNvPr id="17412" name="Picture 4" descr="2"/>
          <p:cNvPicPr>
            <a:picLocks noChangeAspect="1" noChangeArrowheads="1"/>
          </p:cNvPicPr>
          <p:nvPr/>
        </p:nvPicPr>
        <p:blipFill>
          <a:blip r:embed="rId2"/>
          <a:srcRect/>
          <a:stretch>
            <a:fillRect/>
          </a:stretch>
        </p:blipFill>
        <p:spPr bwMode="auto">
          <a:xfrm>
            <a:off x="304800" y="0"/>
            <a:ext cx="4572000" cy="3429000"/>
          </a:xfrm>
          <a:prstGeom prst="rect">
            <a:avLst/>
          </a:prstGeom>
          <a:noFill/>
          <a:ln w="57150" cmpd="thickThin">
            <a:solidFill>
              <a:srgbClr val="FFFF00"/>
            </a:solidFill>
            <a:miter lim="800000"/>
            <a:headEnd/>
            <a:tailEnd/>
          </a:ln>
        </p:spPr>
      </p:pic>
      <p:pic>
        <p:nvPicPr>
          <p:cNvPr id="17413" name="Picture 5" descr="8"/>
          <p:cNvPicPr>
            <a:picLocks noChangeAspect="1" noChangeArrowheads="1"/>
          </p:cNvPicPr>
          <p:nvPr/>
        </p:nvPicPr>
        <p:blipFill>
          <a:blip r:embed="rId3"/>
          <a:srcRect/>
          <a:stretch>
            <a:fillRect/>
          </a:stretch>
        </p:blipFill>
        <p:spPr bwMode="auto">
          <a:xfrm>
            <a:off x="304800" y="3657600"/>
            <a:ext cx="4572000" cy="3200400"/>
          </a:xfrm>
          <a:prstGeom prst="rect">
            <a:avLst/>
          </a:prstGeom>
          <a:noFill/>
          <a:ln w="57150" cmpd="thickThin">
            <a:solidFill>
              <a:srgbClr val="FFFF00"/>
            </a:solidFill>
            <a:miter lim="800000"/>
            <a:headEnd/>
            <a:tailEnd/>
          </a:ln>
        </p:spPr>
      </p:pic>
      <p:pic>
        <p:nvPicPr>
          <p:cNvPr id="17414" name="Picture 6" descr="10554___news__ruong-bac-thang[1]"/>
          <p:cNvPicPr>
            <a:picLocks noChangeAspect="1" noChangeArrowheads="1"/>
          </p:cNvPicPr>
          <p:nvPr/>
        </p:nvPicPr>
        <p:blipFill>
          <a:blip r:embed="rId4"/>
          <a:srcRect/>
          <a:stretch>
            <a:fillRect/>
          </a:stretch>
        </p:blipFill>
        <p:spPr bwMode="auto">
          <a:xfrm>
            <a:off x="5029200" y="3657600"/>
            <a:ext cx="4495800" cy="3200400"/>
          </a:xfrm>
          <a:prstGeom prst="rect">
            <a:avLst/>
          </a:prstGeom>
          <a:noFill/>
          <a:ln w="57150" cmpd="thinThick">
            <a:solidFill>
              <a:srgbClr val="FFFF00"/>
            </a:solidFill>
            <a:miter lim="800000"/>
            <a:headEnd/>
            <a:tailEnd/>
          </a:ln>
        </p:spPr>
      </p:pic>
      <p:pic>
        <p:nvPicPr>
          <p:cNvPr id="17415" name="Picture 7" descr="tuyetsapa"/>
          <p:cNvPicPr>
            <a:picLocks noChangeAspect="1" noChangeArrowheads="1"/>
          </p:cNvPicPr>
          <p:nvPr/>
        </p:nvPicPr>
        <p:blipFill>
          <a:blip r:embed="rId5"/>
          <a:srcRect/>
          <a:stretch>
            <a:fillRect/>
          </a:stretch>
        </p:blipFill>
        <p:spPr bwMode="auto">
          <a:xfrm>
            <a:off x="5029200" y="0"/>
            <a:ext cx="4495800" cy="3429000"/>
          </a:xfrm>
          <a:prstGeom prst="rect">
            <a:avLst/>
          </a:prstGeom>
          <a:noFill/>
          <a:ln w="57150" cmpd="thickThin">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2000"/>
                                        <p:tgtEl>
                                          <p:spTgt spid="17412"/>
                                        </p:tgtEl>
                                      </p:cBhvr>
                                    </p:animEffect>
                                    <p:anim calcmode="lin" valueType="num">
                                      <p:cBhvr>
                                        <p:cTn id="8" dur="2000" fill="hold"/>
                                        <p:tgtEl>
                                          <p:spTgt spid="17412"/>
                                        </p:tgtEl>
                                        <p:attrNameLst>
                                          <p:attrName>style.rotation</p:attrName>
                                        </p:attrNameLst>
                                      </p:cBhvr>
                                      <p:tavLst>
                                        <p:tav tm="0">
                                          <p:val>
                                            <p:fltVal val="720"/>
                                          </p:val>
                                        </p:tav>
                                        <p:tav tm="100000">
                                          <p:val>
                                            <p:fltVal val="0"/>
                                          </p:val>
                                        </p:tav>
                                      </p:tavLst>
                                    </p:anim>
                                    <p:anim calcmode="lin" valueType="num">
                                      <p:cBhvr>
                                        <p:cTn id="9" dur="2000" fill="hold"/>
                                        <p:tgtEl>
                                          <p:spTgt spid="17412"/>
                                        </p:tgtEl>
                                        <p:attrNameLst>
                                          <p:attrName>ppt_h</p:attrName>
                                        </p:attrNameLst>
                                      </p:cBhvr>
                                      <p:tavLst>
                                        <p:tav tm="0">
                                          <p:val>
                                            <p:fltVal val="0"/>
                                          </p:val>
                                        </p:tav>
                                        <p:tav tm="100000">
                                          <p:val>
                                            <p:strVal val="#ppt_h"/>
                                          </p:val>
                                        </p:tav>
                                      </p:tavLst>
                                    </p:anim>
                                    <p:anim calcmode="lin" valueType="num">
                                      <p:cBhvr>
                                        <p:cTn id="10" dur="2000" fill="hold"/>
                                        <p:tgtEl>
                                          <p:spTgt spid="17412"/>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7415"/>
                                        </p:tgtEl>
                                        <p:attrNameLst>
                                          <p:attrName>style.visibility</p:attrName>
                                        </p:attrNameLst>
                                      </p:cBhvr>
                                      <p:to>
                                        <p:strVal val="visible"/>
                                      </p:to>
                                    </p:set>
                                    <p:animEffect transition="in" filter="fade">
                                      <p:cBhvr>
                                        <p:cTn id="13" dur="2000"/>
                                        <p:tgtEl>
                                          <p:spTgt spid="17415"/>
                                        </p:tgtEl>
                                      </p:cBhvr>
                                    </p:animEffect>
                                    <p:anim calcmode="lin" valueType="num">
                                      <p:cBhvr>
                                        <p:cTn id="14" dur="2000" fill="hold"/>
                                        <p:tgtEl>
                                          <p:spTgt spid="17415"/>
                                        </p:tgtEl>
                                        <p:attrNameLst>
                                          <p:attrName>style.rotation</p:attrName>
                                        </p:attrNameLst>
                                      </p:cBhvr>
                                      <p:tavLst>
                                        <p:tav tm="0">
                                          <p:val>
                                            <p:fltVal val="720"/>
                                          </p:val>
                                        </p:tav>
                                        <p:tav tm="100000">
                                          <p:val>
                                            <p:fltVal val="0"/>
                                          </p:val>
                                        </p:tav>
                                      </p:tavLst>
                                    </p:anim>
                                    <p:anim calcmode="lin" valueType="num">
                                      <p:cBhvr>
                                        <p:cTn id="15" dur="2000" fill="hold"/>
                                        <p:tgtEl>
                                          <p:spTgt spid="17415"/>
                                        </p:tgtEl>
                                        <p:attrNameLst>
                                          <p:attrName>ppt_h</p:attrName>
                                        </p:attrNameLst>
                                      </p:cBhvr>
                                      <p:tavLst>
                                        <p:tav tm="0">
                                          <p:val>
                                            <p:fltVal val="0"/>
                                          </p:val>
                                        </p:tav>
                                        <p:tav tm="100000">
                                          <p:val>
                                            <p:strVal val="#ppt_h"/>
                                          </p:val>
                                        </p:tav>
                                      </p:tavLst>
                                    </p:anim>
                                    <p:anim calcmode="lin" valueType="num">
                                      <p:cBhvr>
                                        <p:cTn id="16" dur="2000" fill="hold"/>
                                        <p:tgtEl>
                                          <p:spTgt spid="17415"/>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7413"/>
                                        </p:tgtEl>
                                        <p:attrNameLst>
                                          <p:attrName>style.visibility</p:attrName>
                                        </p:attrNameLst>
                                      </p:cBhvr>
                                      <p:to>
                                        <p:strVal val="visible"/>
                                      </p:to>
                                    </p:set>
                                    <p:animEffect transition="in" filter="fade">
                                      <p:cBhvr>
                                        <p:cTn id="19" dur="2000"/>
                                        <p:tgtEl>
                                          <p:spTgt spid="17413"/>
                                        </p:tgtEl>
                                      </p:cBhvr>
                                    </p:animEffect>
                                    <p:anim calcmode="lin" valueType="num">
                                      <p:cBhvr>
                                        <p:cTn id="20" dur="2000" fill="hold"/>
                                        <p:tgtEl>
                                          <p:spTgt spid="17413"/>
                                        </p:tgtEl>
                                        <p:attrNameLst>
                                          <p:attrName>style.rotation</p:attrName>
                                        </p:attrNameLst>
                                      </p:cBhvr>
                                      <p:tavLst>
                                        <p:tav tm="0">
                                          <p:val>
                                            <p:fltVal val="720"/>
                                          </p:val>
                                        </p:tav>
                                        <p:tav tm="100000">
                                          <p:val>
                                            <p:fltVal val="0"/>
                                          </p:val>
                                        </p:tav>
                                      </p:tavLst>
                                    </p:anim>
                                    <p:anim calcmode="lin" valueType="num">
                                      <p:cBhvr>
                                        <p:cTn id="21" dur="2000" fill="hold"/>
                                        <p:tgtEl>
                                          <p:spTgt spid="17413"/>
                                        </p:tgtEl>
                                        <p:attrNameLst>
                                          <p:attrName>ppt_h</p:attrName>
                                        </p:attrNameLst>
                                      </p:cBhvr>
                                      <p:tavLst>
                                        <p:tav tm="0">
                                          <p:val>
                                            <p:fltVal val="0"/>
                                          </p:val>
                                        </p:tav>
                                        <p:tav tm="100000">
                                          <p:val>
                                            <p:strVal val="#ppt_h"/>
                                          </p:val>
                                        </p:tav>
                                      </p:tavLst>
                                    </p:anim>
                                    <p:anim calcmode="lin" valueType="num">
                                      <p:cBhvr>
                                        <p:cTn id="22" dur="2000" fill="hold"/>
                                        <p:tgtEl>
                                          <p:spTgt spid="17413"/>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7414"/>
                                        </p:tgtEl>
                                        <p:attrNameLst>
                                          <p:attrName>style.visibility</p:attrName>
                                        </p:attrNameLst>
                                      </p:cBhvr>
                                      <p:to>
                                        <p:strVal val="visible"/>
                                      </p:to>
                                    </p:set>
                                    <p:animEffect transition="in" filter="fade">
                                      <p:cBhvr>
                                        <p:cTn id="25" dur="2000"/>
                                        <p:tgtEl>
                                          <p:spTgt spid="17414"/>
                                        </p:tgtEl>
                                      </p:cBhvr>
                                    </p:animEffect>
                                    <p:anim calcmode="lin" valueType="num">
                                      <p:cBhvr>
                                        <p:cTn id="26" dur="2000" fill="hold"/>
                                        <p:tgtEl>
                                          <p:spTgt spid="17414"/>
                                        </p:tgtEl>
                                        <p:attrNameLst>
                                          <p:attrName>style.rotation</p:attrName>
                                        </p:attrNameLst>
                                      </p:cBhvr>
                                      <p:tavLst>
                                        <p:tav tm="0">
                                          <p:val>
                                            <p:fltVal val="720"/>
                                          </p:val>
                                        </p:tav>
                                        <p:tav tm="100000">
                                          <p:val>
                                            <p:fltVal val="0"/>
                                          </p:val>
                                        </p:tav>
                                      </p:tavLst>
                                    </p:anim>
                                    <p:anim calcmode="lin" valueType="num">
                                      <p:cBhvr>
                                        <p:cTn id="27" dur="2000" fill="hold"/>
                                        <p:tgtEl>
                                          <p:spTgt spid="17414"/>
                                        </p:tgtEl>
                                        <p:attrNameLst>
                                          <p:attrName>ppt_h</p:attrName>
                                        </p:attrNameLst>
                                      </p:cBhvr>
                                      <p:tavLst>
                                        <p:tav tm="0">
                                          <p:val>
                                            <p:fltVal val="0"/>
                                          </p:val>
                                        </p:tav>
                                        <p:tav tm="100000">
                                          <p:val>
                                            <p:strVal val="#ppt_h"/>
                                          </p:val>
                                        </p:tav>
                                      </p:tavLst>
                                    </p:anim>
                                    <p:anim calcmode="lin" valueType="num">
                                      <p:cBhvr>
                                        <p:cTn id="28" dur="2000" fill="hold"/>
                                        <p:tgtEl>
                                          <p:spTgt spid="174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2133600" y="533400"/>
            <a:ext cx="1370013" cy="457200"/>
          </a:xfrm>
          <a:prstGeom prst="rect">
            <a:avLst/>
          </a:prstGeom>
          <a:noFill/>
          <a:ln w="9525">
            <a:noFill/>
            <a:miter lim="800000"/>
            <a:headEnd/>
            <a:tailEnd/>
          </a:ln>
        </p:spPr>
        <p:txBody>
          <a:bodyPr wrap="none">
            <a:spAutoFit/>
          </a:bodyPr>
          <a:lstStyle/>
          <a:p>
            <a:pPr>
              <a:spcBef>
                <a:spcPct val="50000"/>
              </a:spcBef>
            </a:pPr>
            <a:r>
              <a:rPr lang="en-US"/>
              <a:t>Tập đọc:</a:t>
            </a:r>
          </a:p>
        </p:txBody>
      </p:sp>
      <p:sp>
        <p:nvSpPr>
          <p:cNvPr id="6150" name="Rectangle 6"/>
          <p:cNvSpPr>
            <a:spLocks noChangeArrowheads="1"/>
          </p:cNvSpPr>
          <p:nvPr/>
        </p:nvSpPr>
        <p:spPr bwMode="auto">
          <a:xfrm>
            <a:off x="762000" y="2057400"/>
            <a:ext cx="1752600" cy="2590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51" name="Rectangle 7"/>
          <p:cNvSpPr>
            <a:spLocks noChangeArrowheads="1"/>
          </p:cNvSpPr>
          <p:nvPr/>
        </p:nvSpPr>
        <p:spPr bwMode="auto">
          <a:xfrm>
            <a:off x="2514600" y="2057400"/>
            <a:ext cx="1752600" cy="2590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52" name="Rectangle 8"/>
          <p:cNvSpPr>
            <a:spLocks noChangeArrowheads="1"/>
          </p:cNvSpPr>
          <p:nvPr/>
        </p:nvSpPr>
        <p:spPr bwMode="auto">
          <a:xfrm>
            <a:off x="4267200" y="2057400"/>
            <a:ext cx="1752600" cy="2590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53" name="Rectangle 9"/>
          <p:cNvSpPr>
            <a:spLocks noChangeArrowheads="1"/>
          </p:cNvSpPr>
          <p:nvPr/>
        </p:nvSpPr>
        <p:spPr bwMode="auto">
          <a:xfrm>
            <a:off x="6019800" y="2057400"/>
            <a:ext cx="1752600" cy="2590800"/>
          </a:xfrm>
          <a:prstGeom prst="rect">
            <a:avLst/>
          </a:prstGeom>
          <a:solidFill>
            <a:schemeClr val="accent1"/>
          </a:solidFill>
          <a:ln w="9525">
            <a:solidFill>
              <a:schemeClr val="tx1"/>
            </a:solidFill>
            <a:miter lim="800000"/>
            <a:headEnd/>
            <a:tailEnd/>
          </a:ln>
        </p:spPr>
        <p:txBody>
          <a:bodyPr wrap="none" anchor="ctr"/>
          <a:lstStyle/>
          <a:p>
            <a:endParaRPr lang="en-US"/>
          </a:p>
        </p:txBody>
      </p:sp>
      <p:pic>
        <p:nvPicPr>
          <p:cNvPr id="6154" name="sapa   thanh   pho   trong   suong.mp3">
            <a:hlinkClick r:id="" action="ppaction://media"/>
          </p:cNvPr>
          <p:cNvPicPr>
            <a:picLocks noRot="1" noChangeAspect="1" noChangeArrowheads="1"/>
          </p:cNvPicPr>
          <p:nvPr>
            <a:audioFile r:link="rId1"/>
          </p:nvPr>
        </p:nvPicPr>
        <p:blipFill>
          <a:blip r:embed="rId3"/>
          <a:srcRect/>
          <a:stretch>
            <a:fillRect/>
          </a:stretch>
        </p:blipFill>
        <p:spPr bwMode="auto">
          <a:xfrm>
            <a:off x="8077200" y="381000"/>
            <a:ext cx="685800" cy="685800"/>
          </a:xfrm>
          <a:prstGeom prst="rect">
            <a:avLst/>
          </a:prstGeom>
          <a:noFill/>
          <a:ln w="9525">
            <a:noFill/>
            <a:miter lim="800000"/>
            <a:headEnd/>
            <a:tailEnd/>
          </a:ln>
        </p:spPr>
      </p:pic>
      <p:sp>
        <p:nvSpPr>
          <p:cNvPr id="6155" name="Text Box 11"/>
          <p:cNvSpPr txBox="1">
            <a:spLocks noChangeArrowheads="1"/>
          </p:cNvSpPr>
          <p:nvPr/>
        </p:nvSpPr>
        <p:spPr bwMode="auto">
          <a:xfrm>
            <a:off x="914400" y="2286000"/>
            <a:ext cx="1295400" cy="2057400"/>
          </a:xfrm>
          <a:prstGeom prst="rect">
            <a:avLst/>
          </a:prstGeom>
          <a:noFill/>
          <a:ln w="9525">
            <a:noFill/>
            <a:miter lim="800000"/>
            <a:headEnd/>
            <a:tailEnd/>
          </a:ln>
        </p:spPr>
        <p:txBody>
          <a:bodyPr>
            <a:spAutoFit/>
          </a:bodyPr>
          <a:lstStyle/>
          <a:p>
            <a:pPr>
              <a:spcBef>
                <a:spcPct val="50000"/>
              </a:spcBef>
            </a:pPr>
            <a:r>
              <a:rPr lang="en-US" sz="12900">
                <a:solidFill>
                  <a:srgbClr val="FF3300"/>
                </a:solidFill>
              </a:rPr>
              <a:t>S</a:t>
            </a:r>
          </a:p>
        </p:txBody>
      </p:sp>
      <p:sp>
        <p:nvSpPr>
          <p:cNvPr id="6156" name="Text Box 12"/>
          <p:cNvSpPr txBox="1">
            <a:spLocks noChangeArrowheads="1"/>
          </p:cNvSpPr>
          <p:nvPr/>
        </p:nvSpPr>
        <p:spPr bwMode="auto">
          <a:xfrm>
            <a:off x="2667000" y="2209800"/>
            <a:ext cx="1295400" cy="2057400"/>
          </a:xfrm>
          <a:prstGeom prst="rect">
            <a:avLst/>
          </a:prstGeom>
          <a:noFill/>
          <a:ln w="9525">
            <a:noFill/>
            <a:miter lim="800000"/>
            <a:headEnd/>
            <a:tailEnd/>
          </a:ln>
        </p:spPr>
        <p:txBody>
          <a:bodyPr>
            <a:spAutoFit/>
          </a:bodyPr>
          <a:lstStyle/>
          <a:p>
            <a:pPr>
              <a:spcBef>
                <a:spcPct val="50000"/>
              </a:spcBef>
            </a:pPr>
            <a:r>
              <a:rPr lang="en-US" sz="12900">
                <a:solidFill>
                  <a:srgbClr val="FF3300"/>
                </a:solidFill>
              </a:rPr>
              <a:t>A</a:t>
            </a:r>
          </a:p>
        </p:txBody>
      </p:sp>
      <p:sp>
        <p:nvSpPr>
          <p:cNvPr id="6157" name="Text Box 13"/>
          <p:cNvSpPr txBox="1">
            <a:spLocks noChangeArrowheads="1"/>
          </p:cNvSpPr>
          <p:nvPr/>
        </p:nvSpPr>
        <p:spPr bwMode="auto">
          <a:xfrm>
            <a:off x="4419600" y="2209800"/>
            <a:ext cx="1295400" cy="2057400"/>
          </a:xfrm>
          <a:prstGeom prst="rect">
            <a:avLst/>
          </a:prstGeom>
          <a:noFill/>
          <a:ln w="9525">
            <a:noFill/>
            <a:miter lim="800000"/>
            <a:headEnd/>
            <a:tailEnd/>
          </a:ln>
        </p:spPr>
        <p:txBody>
          <a:bodyPr>
            <a:spAutoFit/>
          </a:bodyPr>
          <a:lstStyle/>
          <a:p>
            <a:pPr>
              <a:spcBef>
                <a:spcPct val="50000"/>
              </a:spcBef>
            </a:pPr>
            <a:r>
              <a:rPr lang="en-US" sz="12900">
                <a:solidFill>
                  <a:srgbClr val="FF3300"/>
                </a:solidFill>
              </a:rPr>
              <a:t>P</a:t>
            </a:r>
          </a:p>
        </p:txBody>
      </p:sp>
      <p:sp>
        <p:nvSpPr>
          <p:cNvPr id="6158" name="Text Box 14"/>
          <p:cNvSpPr txBox="1">
            <a:spLocks noChangeArrowheads="1"/>
          </p:cNvSpPr>
          <p:nvPr/>
        </p:nvSpPr>
        <p:spPr bwMode="auto">
          <a:xfrm>
            <a:off x="6172200" y="2286000"/>
            <a:ext cx="1295400" cy="2057400"/>
          </a:xfrm>
          <a:prstGeom prst="rect">
            <a:avLst/>
          </a:prstGeom>
          <a:noFill/>
          <a:ln w="9525">
            <a:noFill/>
            <a:miter lim="800000"/>
            <a:headEnd/>
            <a:tailEnd/>
          </a:ln>
        </p:spPr>
        <p:txBody>
          <a:bodyPr>
            <a:spAutoFit/>
          </a:bodyPr>
          <a:lstStyle/>
          <a:p>
            <a:pPr>
              <a:spcBef>
                <a:spcPct val="50000"/>
              </a:spcBef>
            </a:pPr>
            <a:r>
              <a:rPr lang="en-US" sz="12900">
                <a:solidFill>
                  <a:srgbClr val="FF3300"/>
                </a:solidFill>
              </a:rPr>
              <a:t>A</a:t>
            </a:r>
          </a:p>
        </p:txBody>
      </p:sp>
      <p:sp>
        <p:nvSpPr>
          <p:cNvPr id="6159" name="Text Box 15"/>
          <p:cNvSpPr txBox="1">
            <a:spLocks noChangeArrowheads="1"/>
          </p:cNvSpPr>
          <p:nvPr/>
        </p:nvSpPr>
        <p:spPr bwMode="auto">
          <a:xfrm>
            <a:off x="3505200" y="533400"/>
            <a:ext cx="2819400" cy="457200"/>
          </a:xfrm>
          <a:prstGeom prst="rect">
            <a:avLst/>
          </a:prstGeom>
          <a:noFill/>
          <a:ln w="9525">
            <a:noFill/>
            <a:miter lim="800000"/>
            <a:headEnd/>
            <a:tailEnd/>
          </a:ln>
        </p:spPr>
        <p:txBody>
          <a:bodyPr>
            <a:spAutoFit/>
          </a:bodyPr>
          <a:lstStyle/>
          <a:p>
            <a:pPr>
              <a:spcBef>
                <a:spcPct val="50000"/>
              </a:spcBef>
            </a:pPr>
            <a:r>
              <a:rPr lang="en-US">
                <a:solidFill>
                  <a:srgbClr val="FF6600"/>
                </a:solidFill>
              </a:rPr>
              <a:t>Đường đi Sa Pa</a:t>
            </a:r>
          </a:p>
        </p:txBody>
      </p:sp>
      <p:sp>
        <p:nvSpPr>
          <p:cNvPr id="6160" name="Text Box 16"/>
          <p:cNvSpPr txBox="1">
            <a:spLocks noChangeArrowheads="1"/>
          </p:cNvSpPr>
          <p:nvPr/>
        </p:nvSpPr>
        <p:spPr bwMode="auto">
          <a:xfrm>
            <a:off x="4648200" y="1023938"/>
            <a:ext cx="2895600" cy="457200"/>
          </a:xfrm>
          <a:prstGeom prst="rect">
            <a:avLst/>
          </a:prstGeom>
          <a:noFill/>
          <a:ln w="9525">
            <a:noFill/>
            <a:miter lim="800000"/>
            <a:headEnd/>
            <a:tailEnd/>
          </a:ln>
        </p:spPr>
        <p:txBody>
          <a:bodyPr>
            <a:spAutoFit/>
          </a:bodyPr>
          <a:lstStyle/>
          <a:p>
            <a:pPr>
              <a:spcBef>
                <a:spcPct val="50000"/>
              </a:spcBef>
            </a:pPr>
            <a:r>
              <a:rPr lang="en-US" i="1"/>
              <a:t>Nguyễn Phan Hách</a:t>
            </a:r>
          </a:p>
        </p:txBody>
      </p:sp>
      <p:pic>
        <p:nvPicPr>
          <p:cNvPr id="6161" name="Picture 17" descr="Sapa_Town_1"/>
          <p:cNvPicPr>
            <a:picLocks noChangeAspect="1" noChangeArrowheads="1"/>
          </p:cNvPicPr>
          <p:nvPr/>
        </p:nvPicPr>
        <p:blipFill>
          <a:blip r:embed="rId4"/>
          <a:srcRect/>
          <a:stretch>
            <a:fillRect/>
          </a:stretch>
        </p:blipFill>
        <p:spPr bwMode="auto">
          <a:xfrm>
            <a:off x="152400" y="1752600"/>
            <a:ext cx="8991600" cy="510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anim calcmode="lin" valueType="num">
                                      <p:cBhvr>
                                        <p:cTn id="7" dur="1000" fill="hold"/>
                                        <p:tgtEl>
                                          <p:spTgt spid="6153"/>
                                        </p:tgtEl>
                                        <p:attrNameLst>
                                          <p:attrName>ppt_x</p:attrName>
                                        </p:attrNameLst>
                                      </p:cBhvr>
                                      <p:tavLst>
                                        <p:tav tm="0">
                                          <p:val>
                                            <p:strVal val="#ppt_x-.2"/>
                                          </p:val>
                                        </p:tav>
                                        <p:tav tm="100000">
                                          <p:val>
                                            <p:strVal val="#ppt_x"/>
                                          </p:val>
                                        </p:tav>
                                      </p:tavLst>
                                    </p:anim>
                                    <p:anim calcmode="lin" valueType="num">
                                      <p:cBhvr>
                                        <p:cTn id="8" dur="1000" fill="hold"/>
                                        <p:tgtEl>
                                          <p:spTgt spid="6153"/>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5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p:cTn id="12" dur="1000" fill="hold"/>
                                        <p:tgtEl>
                                          <p:spTgt spid="6150"/>
                                        </p:tgtEl>
                                        <p:attrNameLst>
                                          <p:attrName>ppt_x</p:attrName>
                                        </p:attrNameLst>
                                      </p:cBhvr>
                                      <p:tavLst>
                                        <p:tav tm="0">
                                          <p:val>
                                            <p:strVal val="#ppt_x-.2"/>
                                          </p:val>
                                        </p:tav>
                                        <p:tav tm="100000">
                                          <p:val>
                                            <p:strVal val="#ppt_x"/>
                                          </p:val>
                                        </p:tav>
                                      </p:tavLst>
                                    </p:anim>
                                    <p:anim calcmode="lin" valueType="num">
                                      <p:cBhvr>
                                        <p:cTn id="13" dur="1000" fill="hold"/>
                                        <p:tgtEl>
                                          <p:spTgt spid="615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150"/>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6151"/>
                                        </p:tgtEl>
                                        <p:attrNameLst>
                                          <p:attrName>style.visibility</p:attrName>
                                        </p:attrNameLst>
                                      </p:cBhvr>
                                      <p:to>
                                        <p:strVal val="visible"/>
                                      </p:to>
                                    </p:set>
                                    <p:anim calcmode="lin" valueType="num">
                                      <p:cBhvr>
                                        <p:cTn id="17" dur="1000" fill="hold"/>
                                        <p:tgtEl>
                                          <p:spTgt spid="6151"/>
                                        </p:tgtEl>
                                        <p:attrNameLst>
                                          <p:attrName>ppt_x</p:attrName>
                                        </p:attrNameLst>
                                      </p:cBhvr>
                                      <p:tavLst>
                                        <p:tav tm="0">
                                          <p:val>
                                            <p:strVal val="#ppt_x-.2"/>
                                          </p:val>
                                        </p:tav>
                                        <p:tav tm="100000">
                                          <p:val>
                                            <p:strVal val="#ppt_x"/>
                                          </p:val>
                                        </p:tav>
                                      </p:tavLst>
                                    </p:anim>
                                    <p:anim calcmode="lin" valueType="num">
                                      <p:cBhvr>
                                        <p:cTn id="18" dur="1000" fill="hold"/>
                                        <p:tgtEl>
                                          <p:spTgt spid="615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151"/>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6152"/>
                                        </p:tgtEl>
                                        <p:attrNameLst>
                                          <p:attrName>style.visibility</p:attrName>
                                        </p:attrNameLst>
                                      </p:cBhvr>
                                      <p:to>
                                        <p:strVal val="visible"/>
                                      </p:to>
                                    </p:set>
                                    <p:anim calcmode="lin" valueType="num">
                                      <p:cBhvr>
                                        <p:cTn id="22" dur="1000" fill="hold"/>
                                        <p:tgtEl>
                                          <p:spTgt spid="6152"/>
                                        </p:tgtEl>
                                        <p:attrNameLst>
                                          <p:attrName>ppt_x</p:attrName>
                                        </p:attrNameLst>
                                      </p:cBhvr>
                                      <p:tavLst>
                                        <p:tav tm="0">
                                          <p:val>
                                            <p:strVal val="#ppt_x-.2"/>
                                          </p:val>
                                        </p:tav>
                                        <p:tav tm="100000">
                                          <p:val>
                                            <p:strVal val="#ppt_x"/>
                                          </p:val>
                                        </p:tav>
                                      </p:tavLst>
                                    </p:anim>
                                    <p:anim calcmode="lin" valueType="num">
                                      <p:cBhvr>
                                        <p:cTn id="23" dur="1000" fill="hold"/>
                                        <p:tgtEl>
                                          <p:spTgt spid="615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615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nodeType="clickEffect">
                                  <p:stCondLst>
                                    <p:cond delay="0"/>
                                  </p:stCondLst>
                                  <p:childTnLst>
                                    <p:set>
                                      <p:cBhvr>
                                        <p:cTn id="28" dur="1" fill="hold">
                                          <p:stCondLst>
                                            <p:cond delay="0"/>
                                          </p:stCondLst>
                                        </p:cTn>
                                        <p:tgtEl>
                                          <p:spTgt spid="6154"/>
                                        </p:tgtEl>
                                        <p:attrNameLst>
                                          <p:attrName>style.visibility</p:attrName>
                                        </p:attrNameLst>
                                      </p:cBhvr>
                                      <p:to>
                                        <p:strVal val="visible"/>
                                      </p:to>
                                    </p:set>
                                    <p:anim calcmode="lin" valueType="num">
                                      <p:cBhvr>
                                        <p:cTn id="29" dur="1000" fill="hold"/>
                                        <p:tgtEl>
                                          <p:spTgt spid="6154"/>
                                        </p:tgtEl>
                                        <p:attrNameLst>
                                          <p:attrName>ppt_x</p:attrName>
                                        </p:attrNameLst>
                                      </p:cBhvr>
                                      <p:tavLst>
                                        <p:tav tm="0">
                                          <p:val>
                                            <p:strVal val="#ppt_x-.2"/>
                                          </p:val>
                                        </p:tav>
                                        <p:tav tm="100000">
                                          <p:val>
                                            <p:strVal val="#ppt_x"/>
                                          </p:val>
                                        </p:tav>
                                      </p:tavLst>
                                    </p:anim>
                                    <p:anim calcmode="lin" valueType="num">
                                      <p:cBhvr>
                                        <p:cTn id="30" dur="1000" fill="hold"/>
                                        <p:tgtEl>
                                          <p:spTgt spid="615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615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xit" presetSubtype="16" fill="hold" nodeType="clickEffect">
                                  <p:stCondLst>
                                    <p:cond delay="0"/>
                                  </p:stCondLst>
                                  <p:childTnLst>
                                    <p:animEffect transition="out" filter="box(in)">
                                      <p:cBhvr>
                                        <p:cTn id="35" dur="500"/>
                                        <p:tgtEl>
                                          <p:spTgt spid="6154"/>
                                        </p:tgtEl>
                                      </p:cBhvr>
                                    </p:animEffect>
                                    <p:set>
                                      <p:cBhvr>
                                        <p:cTn id="36" dur="1" fill="hold">
                                          <p:stCondLst>
                                            <p:cond delay="499"/>
                                          </p:stCondLst>
                                        </p:cTn>
                                        <p:tgtEl>
                                          <p:spTgt spid="6154"/>
                                        </p:tgtEl>
                                        <p:attrNameLst>
                                          <p:attrName>style.visibility</p:attrName>
                                        </p:attrNameLst>
                                      </p:cBhvr>
                                      <p:to>
                                        <p:strVal val="hidden"/>
                                      </p:to>
                                    </p:set>
                                    <p:cmd type="call" cmd="stop">
                                      <p:cBhvr>
                                        <p:cTn id="37" dur="1">
                                          <p:stCondLst>
                                            <p:cond delay="499"/>
                                          </p:stCondLst>
                                        </p:cTn>
                                        <p:tgtEl>
                                          <p:spTgt spid="6154"/>
                                        </p:tgtEl>
                                      </p:cBhvr>
                                    </p:cmd>
                                  </p:childTnLst>
                                </p:cTn>
                              </p:par>
                            </p:childTnLst>
                          </p:cTn>
                        </p:par>
                      </p:childTnLst>
                    </p:cTn>
                  </p:par>
                  <p:par>
                    <p:cTn id="38" fill="hold" nodeType="clickPar">
                      <p:stCondLst>
                        <p:cond delay="indefinite"/>
                      </p:stCondLst>
                      <p:childTnLst>
                        <p:par>
                          <p:cTn id="39" fill="hold" nodeType="withGroup">
                            <p:stCondLst>
                              <p:cond delay="0"/>
                            </p:stCondLst>
                            <p:childTnLst>
                              <p:par>
                                <p:cTn id="40" presetID="40" presetClass="entr" presetSubtype="0" fill="hold" grpId="0" nodeType="clickEffect">
                                  <p:stCondLst>
                                    <p:cond delay="0"/>
                                  </p:stCondLst>
                                  <p:iterate type="lt">
                                    <p:tmPct val="10000"/>
                                  </p:iterate>
                                  <p:childTnLst>
                                    <p:set>
                                      <p:cBhvr>
                                        <p:cTn id="41" dur="1" fill="hold">
                                          <p:stCondLst>
                                            <p:cond delay="0"/>
                                          </p:stCondLst>
                                        </p:cTn>
                                        <p:tgtEl>
                                          <p:spTgt spid="6158"/>
                                        </p:tgtEl>
                                        <p:attrNameLst>
                                          <p:attrName>style.visibility</p:attrName>
                                        </p:attrNameLst>
                                      </p:cBhvr>
                                      <p:to>
                                        <p:strVal val="visible"/>
                                      </p:to>
                                    </p:set>
                                    <p:animEffect transition="in" filter="fade">
                                      <p:cBhvr>
                                        <p:cTn id="42" dur="1000"/>
                                        <p:tgtEl>
                                          <p:spTgt spid="6158"/>
                                        </p:tgtEl>
                                      </p:cBhvr>
                                    </p:animEffect>
                                    <p:anim calcmode="lin" valueType="num">
                                      <p:cBhvr>
                                        <p:cTn id="43" dur="1000" fill="hold"/>
                                        <p:tgtEl>
                                          <p:spTgt spid="6158"/>
                                        </p:tgtEl>
                                        <p:attrNameLst>
                                          <p:attrName>ppt_x</p:attrName>
                                        </p:attrNameLst>
                                      </p:cBhvr>
                                      <p:tavLst>
                                        <p:tav tm="0">
                                          <p:val>
                                            <p:strVal val="#ppt_x-.1"/>
                                          </p:val>
                                        </p:tav>
                                        <p:tav tm="100000">
                                          <p:val>
                                            <p:strVal val="#ppt_x"/>
                                          </p:val>
                                        </p:tav>
                                      </p:tavLst>
                                    </p:anim>
                                    <p:anim calcmode="lin" valueType="num">
                                      <p:cBhvr>
                                        <p:cTn id="44" dur="1000" fill="hold"/>
                                        <p:tgtEl>
                                          <p:spTgt spid="6158"/>
                                        </p:tgtEl>
                                        <p:attrNameLst>
                                          <p:attrName>ppt_y</p:attrName>
                                        </p:attrNameLst>
                                      </p:cBhvr>
                                      <p:tavLst>
                                        <p:tav tm="0">
                                          <p:val>
                                            <p:strVal val="#ppt_y"/>
                                          </p:val>
                                        </p:tav>
                                        <p:tav tm="100000">
                                          <p:val>
                                            <p:strVal val="#ppt_y"/>
                                          </p:val>
                                        </p:tav>
                                      </p:tavLst>
                                    </p:anim>
                                  </p:childTnLst>
                                </p:cTn>
                              </p:par>
                              <p:par>
                                <p:cTn id="45" presetID="40" presetClass="entr" presetSubtype="0" fill="hold" grpId="0" nodeType="withEffect">
                                  <p:stCondLst>
                                    <p:cond delay="0"/>
                                  </p:stCondLst>
                                  <p:iterate type="lt">
                                    <p:tmPct val="10000"/>
                                  </p:iterate>
                                  <p:childTnLst>
                                    <p:set>
                                      <p:cBhvr>
                                        <p:cTn id="46" dur="1" fill="hold">
                                          <p:stCondLst>
                                            <p:cond delay="0"/>
                                          </p:stCondLst>
                                        </p:cTn>
                                        <p:tgtEl>
                                          <p:spTgt spid="6155"/>
                                        </p:tgtEl>
                                        <p:attrNameLst>
                                          <p:attrName>style.visibility</p:attrName>
                                        </p:attrNameLst>
                                      </p:cBhvr>
                                      <p:to>
                                        <p:strVal val="visible"/>
                                      </p:to>
                                    </p:set>
                                    <p:animEffect transition="in" filter="fade">
                                      <p:cBhvr>
                                        <p:cTn id="47" dur="1000"/>
                                        <p:tgtEl>
                                          <p:spTgt spid="6155"/>
                                        </p:tgtEl>
                                      </p:cBhvr>
                                    </p:animEffect>
                                    <p:anim calcmode="lin" valueType="num">
                                      <p:cBhvr>
                                        <p:cTn id="48" dur="1000" fill="hold"/>
                                        <p:tgtEl>
                                          <p:spTgt spid="6155"/>
                                        </p:tgtEl>
                                        <p:attrNameLst>
                                          <p:attrName>ppt_x</p:attrName>
                                        </p:attrNameLst>
                                      </p:cBhvr>
                                      <p:tavLst>
                                        <p:tav tm="0">
                                          <p:val>
                                            <p:strVal val="#ppt_x-.1"/>
                                          </p:val>
                                        </p:tav>
                                        <p:tav tm="100000">
                                          <p:val>
                                            <p:strVal val="#ppt_x"/>
                                          </p:val>
                                        </p:tav>
                                      </p:tavLst>
                                    </p:anim>
                                    <p:anim calcmode="lin" valueType="num">
                                      <p:cBhvr>
                                        <p:cTn id="49" dur="1000" fill="hold"/>
                                        <p:tgtEl>
                                          <p:spTgt spid="6155"/>
                                        </p:tgtEl>
                                        <p:attrNameLst>
                                          <p:attrName>ppt_y</p:attrName>
                                        </p:attrNameLst>
                                      </p:cBhvr>
                                      <p:tavLst>
                                        <p:tav tm="0">
                                          <p:val>
                                            <p:strVal val="#ppt_y"/>
                                          </p:val>
                                        </p:tav>
                                        <p:tav tm="100000">
                                          <p:val>
                                            <p:strVal val="#ppt_y"/>
                                          </p:val>
                                        </p:tav>
                                      </p:tavLst>
                                    </p:anim>
                                  </p:childTnLst>
                                </p:cTn>
                              </p:par>
                              <p:par>
                                <p:cTn id="50" presetID="40" presetClass="entr" presetSubtype="0" fill="hold" grpId="0" nodeType="withEffect">
                                  <p:stCondLst>
                                    <p:cond delay="0"/>
                                  </p:stCondLst>
                                  <p:iterate type="lt">
                                    <p:tmPct val="10000"/>
                                  </p:iterate>
                                  <p:childTnLst>
                                    <p:set>
                                      <p:cBhvr>
                                        <p:cTn id="51" dur="1" fill="hold">
                                          <p:stCondLst>
                                            <p:cond delay="0"/>
                                          </p:stCondLst>
                                        </p:cTn>
                                        <p:tgtEl>
                                          <p:spTgt spid="6156"/>
                                        </p:tgtEl>
                                        <p:attrNameLst>
                                          <p:attrName>style.visibility</p:attrName>
                                        </p:attrNameLst>
                                      </p:cBhvr>
                                      <p:to>
                                        <p:strVal val="visible"/>
                                      </p:to>
                                    </p:set>
                                    <p:animEffect transition="in" filter="fade">
                                      <p:cBhvr>
                                        <p:cTn id="52" dur="1000"/>
                                        <p:tgtEl>
                                          <p:spTgt spid="6156"/>
                                        </p:tgtEl>
                                      </p:cBhvr>
                                    </p:animEffect>
                                    <p:anim calcmode="lin" valueType="num">
                                      <p:cBhvr>
                                        <p:cTn id="53" dur="1000" fill="hold"/>
                                        <p:tgtEl>
                                          <p:spTgt spid="6156"/>
                                        </p:tgtEl>
                                        <p:attrNameLst>
                                          <p:attrName>ppt_x</p:attrName>
                                        </p:attrNameLst>
                                      </p:cBhvr>
                                      <p:tavLst>
                                        <p:tav tm="0">
                                          <p:val>
                                            <p:strVal val="#ppt_x-.1"/>
                                          </p:val>
                                        </p:tav>
                                        <p:tav tm="100000">
                                          <p:val>
                                            <p:strVal val="#ppt_x"/>
                                          </p:val>
                                        </p:tav>
                                      </p:tavLst>
                                    </p:anim>
                                    <p:anim calcmode="lin" valueType="num">
                                      <p:cBhvr>
                                        <p:cTn id="54" dur="1000" fill="hold"/>
                                        <p:tgtEl>
                                          <p:spTgt spid="6156"/>
                                        </p:tgtEl>
                                        <p:attrNameLst>
                                          <p:attrName>ppt_y</p:attrName>
                                        </p:attrNameLst>
                                      </p:cBhvr>
                                      <p:tavLst>
                                        <p:tav tm="0">
                                          <p:val>
                                            <p:strVal val="#ppt_y"/>
                                          </p:val>
                                        </p:tav>
                                        <p:tav tm="100000">
                                          <p:val>
                                            <p:strVal val="#ppt_y"/>
                                          </p:val>
                                        </p:tav>
                                      </p:tavLst>
                                    </p:anim>
                                  </p:childTnLst>
                                </p:cTn>
                              </p:par>
                              <p:par>
                                <p:cTn id="55" presetID="40" presetClass="entr" presetSubtype="0" fill="hold" grpId="0" nodeType="withEffect">
                                  <p:stCondLst>
                                    <p:cond delay="0"/>
                                  </p:stCondLst>
                                  <p:iterate type="lt">
                                    <p:tmPct val="10000"/>
                                  </p:iterate>
                                  <p:childTnLst>
                                    <p:set>
                                      <p:cBhvr>
                                        <p:cTn id="56" dur="1" fill="hold">
                                          <p:stCondLst>
                                            <p:cond delay="0"/>
                                          </p:stCondLst>
                                        </p:cTn>
                                        <p:tgtEl>
                                          <p:spTgt spid="6157"/>
                                        </p:tgtEl>
                                        <p:attrNameLst>
                                          <p:attrName>style.visibility</p:attrName>
                                        </p:attrNameLst>
                                      </p:cBhvr>
                                      <p:to>
                                        <p:strVal val="visible"/>
                                      </p:to>
                                    </p:set>
                                    <p:animEffect transition="in" filter="fade">
                                      <p:cBhvr>
                                        <p:cTn id="57" dur="1000"/>
                                        <p:tgtEl>
                                          <p:spTgt spid="6157"/>
                                        </p:tgtEl>
                                      </p:cBhvr>
                                    </p:animEffect>
                                    <p:anim calcmode="lin" valueType="num">
                                      <p:cBhvr>
                                        <p:cTn id="58" dur="1000" fill="hold"/>
                                        <p:tgtEl>
                                          <p:spTgt spid="6157"/>
                                        </p:tgtEl>
                                        <p:attrNameLst>
                                          <p:attrName>ppt_x</p:attrName>
                                        </p:attrNameLst>
                                      </p:cBhvr>
                                      <p:tavLst>
                                        <p:tav tm="0">
                                          <p:val>
                                            <p:strVal val="#ppt_x-.1"/>
                                          </p:val>
                                        </p:tav>
                                        <p:tav tm="100000">
                                          <p:val>
                                            <p:strVal val="#ppt_x"/>
                                          </p:val>
                                        </p:tav>
                                      </p:tavLst>
                                    </p:anim>
                                    <p:anim calcmode="lin" valueType="num">
                                      <p:cBhvr>
                                        <p:cTn id="59" dur="1000" fill="hold"/>
                                        <p:tgtEl>
                                          <p:spTgt spid="6157"/>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55" presetClass="entr" presetSubtype="0" fill="hold" nodeType="clickEffect">
                                  <p:stCondLst>
                                    <p:cond delay="0"/>
                                  </p:stCondLst>
                                  <p:childTnLst>
                                    <p:set>
                                      <p:cBhvr>
                                        <p:cTn id="63" dur="1" fill="hold">
                                          <p:stCondLst>
                                            <p:cond delay="0"/>
                                          </p:stCondLst>
                                        </p:cTn>
                                        <p:tgtEl>
                                          <p:spTgt spid="6161"/>
                                        </p:tgtEl>
                                        <p:attrNameLst>
                                          <p:attrName>style.visibility</p:attrName>
                                        </p:attrNameLst>
                                      </p:cBhvr>
                                      <p:to>
                                        <p:strVal val="visible"/>
                                      </p:to>
                                    </p:set>
                                    <p:anim calcmode="lin" valueType="num">
                                      <p:cBhvr>
                                        <p:cTn id="64" dur="1000" fill="hold"/>
                                        <p:tgtEl>
                                          <p:spTgt spid="6161"/>
                                        </p:tgtEl>
                                        <p:attrNameLst>
                                          <p:attrName>ppt_w</p:attrName>
                                        </p:attrNameLst>
                                      </p:cBhvr>
                                      <p:tavLst>
                                        <p:tav tm="0">
                                          <p:val>
                                            <p:strVal val="#ppt_w*0.70"/>
                                          </p:val>
                                        </p:tav>
                                        <p:tav tm="100000">
                                          <p:val>
                                            <p:strVal val="#ppt_w"/>
                                          </p:val>
                                        </p:tav>
                                      </p:tavLst>
                                    </p:anim>
                                    <p:anim calcmode="lin" valueType="num">
                                      <p:cBhvr>
                                        <p:cTn id="65" dur="1000" fill="hold"/>
                                        <p:tgtEl>
                                          <p:spTgt spid="6161"/>
                                        </p:tgtEl>
                                        <p:attrNameLst>
                                          <p:attrName>ppt_h</p:attrName>
                                        </p:attrNameLst>
                                      </p:cBhvr>
                                      <p:tavLst>
                                        <p:tav tm="0">
                                          <p:val>
                                            <p:strVal val="#ppt_h"/>
                                          </p:val>
                                        </p:tav>
                                        <p:tav tm="100000">
                                          <p:val>
                                            <p:strVal val="#ppt_h"/>
                                          </p:val>
                                        </p:tav>
                                      </p:tavLst>
                                    </p:anim>
                                    <p:animEffect transition="in" filter="fade">
                                      <p:cBhvr>
                                        <p:cTn id="66" dur="1000"/>
                                        <p:tgtEl>
                                          <p:spTgt spid="6161"/>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0" presetClass="entr" presetSubtype="0" fill="hold" grpId="0" nodeType="clickEffect">
                                  <p:stCondLst>
                                    <p:cond delay="0"/>
                                  </p:stCondLst>
                                  <p:iterate type="lt">
                                    <p:tmPct val="10000"/>
                                  </p:iterate>
                                  <p:childTnLst>
                                    <p:set>
                                      <p:cBhvr>
                                        <p:cTn id="70" dur="1" fill="hold">
                                          <p:stCondLst>
                                            <p:cond delay="0"/>
                                          </p:stCondLst>
                                        </p:cTn>
                                        <p:tgtEl>
                                          <p:spTgt spid="6159"/>
                                        </p:tgtEl>
                                        <p:attrNameLst>
                                          <p:attrName>style.visibility</p:attrName>
                                        </p:attrNameLst>
                                      </p:cBhvr>
                                      <p:to>
                                        <p:strVal val="visible"/>
                                      </p:to>
                                    </p:set>
                                    <p:animEffect transition="in" filter="fade">
                                      <p:cBhvr>
                                        <p:cTn id="71" dur="1000"/>
                                        <p:tgtEl>
                                          <p:spTgt spid="6159"/>
                                        </p:tgtEl>
                                      </p:cBhvr>
                                    </p:animEffect>
                                    <p:anim calcmode="lin" valueType="num">
                                      <p:cBhvr>
                                        <p:cTn id="72" dur="1000" fill="hold"/>
                                        <p:tgtEl>
                                          <p:spTgt spid="6159"/>
                                        </p:tgtEl>
                                        <p:attrNameLst>
                                          <p:attrName>ppt_x</p:attrName>
                                        </p:attrNameLst>
                                      </p:cBhvr>
                                      <p:tavLst>
                                        <p:tav tm="0">
                                          <p:val>
                                            <p:strVal val="#ppt_x-.1"/>
                                          </p:val>
                                        </p:tav>
                                        <p:tav tm="100000">
                                          <p:val>
                                            <p:strVal val="#ppt_x"/>
                                          </p:val>
                                        </p:tav>
                                      </p:tavLst>
                                    </p:anim>
                                    <p:anim calcmode="lin" valueType="num">
                                      <p:cBhvr>
                                        <p:cTn id="73" dur="1000" fill="hold"/>
                                        <p:tgtEl>
                                          <p:spTgt spid="6159"/>
                                        </p:tgtEl>
                                        <p:attrNameLst>
                                          <p:attrName>ppt_y</p:attrName>
                                        </p:attrNameLst>
                                      </p:cBhvr>
                                      <p:tavLst>
                                        <p:tav tm="0">
                                          <p:val>
                                            <p:strVal val="#ppt_y"/>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40" presetClass="entr" presetSubtype="0" fill="hold" nodeType="clickEffect">
                                  <p:stCondLst>
                                    <p:cond delay="0"/>
                                  </p:stCondLst>
                                  <p:iterate type="lt">
                                    <p:tmPct val="10000"/>
                                  </p:iterate>
                                  <p:childTnLst>
                                    <p:set>
                                      <p:cBhvr>
                                        <p:cTn id="77" dur="1" fill="hold">
                                          <p:stCondLst>
                                            <p:cond delay="0"/>
                                          </p:stCondLst>
                                        </p:cTn>
                                        <p:tgtEl>
                                          <p:spTgt spid="6160">
                                            <p:txEl>
                                              <p:pRg st="0" end="0"/>
                                            </p:txEl>
                                          </p:spTgt>
                                        </p:tgtEl>
                                        <p:attrNameLst>
                                          <p:attrName>style.visibility</p:attrName>
                                        </p:attrNameLst>
                                      </p:cBhvr>
                                      <p:to>
                                        <p:strVal val="visible"/>
                                      </p:to>
                                    </p:set>
                                    <p:animEffect transition="in" filter="fade">
                                      <p:cBhvr>
                                        <p:cTn id="78" dur="1000"/>
                                        <p:tgtEl>
                                          <p:spTgt spid="6160">
                                            <p:txEl>
                                              <p:pRg st="0" end="0"/>
                                            </p:txEl>
                                          </p:spTgt>
                                        </p:tgtEl>
                                      </p:cBhvr>
                                    </p:animEffect>
                                    <p:anim calcmode="lin" valueType="num">
                                      <p:cBhvr>
                                        <p:cTn id="79" dur="1000" fill="hold"/>
                                        <p:tgtEl>
                                          <p:spTgt spid="6160">
                                            <p:txEl>
                                              <p:pRg st="0" end="0"/>
                                            </p:txEl>
                                          </p:spTgt>
                                        </p:tgtEl>
                                        <p:attrNameLst>
                                          <p:attrName>ppt_x</p:attrName>
                                        </p:attrNameLst>
                                      </p:cBhvr>
                                      <p:tavLst>
                                        <p:tav tm="0">
                                          <p:val>
                                            <p:strVal val="#ppt_x-.1"/>
                                          </p:val>
                                        </p:tav>
                                        <p:tav tm="100000">
                                          <p:val>
                                            <p:strVal val="#ppt_x"/>
                                          </p:val>
                                        </p:tav>
                                      </p:tavLst>
                                    </p:anim>
                                    <p:anim calcmode="lin" valueType="num">
                                      <p:cBhvr>
                                        <p:cTn id="80" dur="1000" fill="hold"/>
                                        <p:tgtEl>
                                          <p:spTgt spid="616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81" fill="hold" display="0">
                  <p:stCondLst>
                    <p:cond delay="indefinite"/>
                  </p:stCondLst>
                  <p:endCondLst>
                    <p:cond evt="onNext" delay="0">
                      <p:tgtEl>
                        <p:sldTgt/>
                      </p:tgtEl>
                    </p:cond>
                    <p:cond evt="onPrev" delay="0">
                      <p:tgtEl>
                        <p:sldTgt/>
                      </p:tgtEl>
                    </p:cond>
                    <p:cond evt="onStopAudio" delay="0">
                      <p:tgtEl>
                        <p:sldTgt/>
                      </p:tgtEl>
                    </p:cond>
                  </p:endCondLst>
                </p:cTn>
                <p:tgtEl>
                  <p:spTgt spid="6154"/>
                </p:tgtEl>
              </p:cMediaNode>
            </p:audio>
          </p:childTnLst>
        </p:cTn>
      </p:par>
    </p:tnLst>
    <p:bldLst>
      <p:bldP spid="6150" grpId="0" animBg="1"/>
      <p:bldP spid="6151" grpId="0" animBg="1"/>
      <p:bldP spid="6152" grpId="0" animBg="1"/>
      <p:bldP spid="6153" grpId="0" animBg="1"/>
      <p:bldP spid="6155" grpId="0"/>
      <p:bldP spid="6156" grpId="0"/>
      <p:bldP spid="6157" grpId="0"/>
      <p:bldP spid="6158" grpId="0"/>
      <p:bldP spid="61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2133600" y="533400"/>
            <a:ext cx="1370013" cy="457200"/>
          </a:xfrm>
          <a:prstGeom prst="rect">
            <a:avLst/>
          </a:prstGeom>
          <a:noFill/>
          <a:ln w="9525">
            <a:noFill/>
            <a:miter lim="800000"/>
            <a:headEnd/>
            <a:tailEnd/>
          </a:ln>
        </p:spPr>
        <p:txBody>
          <a:bodyPr wrap="none">
            <a:spAutoFit/>
          </a:bodyPr>
          <a:lstStyle/>
          <a:p>
            <a:pPr>
              <a:spcBef>
                <a:spcPct val="50000"/>
              </a:spcBef>
            </a:pPr>
            <a:r>
              <a:rPr lang="en-US"/>
              <a:t>Tập đọc:</a:t>
            </a:r>
          </a:p>
        </p:txBody>
      </p:sp>
      <p:sp>
        <p:nvSpPr>
          <p:cNvPr id="5123" name="Text Box 4"/>
          <p:cNvSpPr txBox="1">
            <a:spLocks noChangeArrowheads="1"/>
          </p:cNvSpPr>
          <p:nvPr/>
        </p:nvSpPr>
        <p:spPr bwMode="auto">
          <a:xfrm>
            <a:off x="3505200" y="533400"/>
            <a:ext cx="2819400" cy="457200"/>
          </a:xfrm>
          <a:prstGeom prst="rect">
            <a:avLst/>
          </a:prstGeom>
          <a:noFill/>
          <a:ln w="9525">
            <a:noFill/>
            <a:miter lim="800000"/>
            <a:headEnd/>
            <a:tailEnd/>
          </a:ln>
        </p:spPr>
        <p:txBody>
          <a:bodyPr>
            <a:spAutoFit/>
          </a:bodyPr>
          <a:lstStyle/>
          <a:p>
            <a:pPr>
              <a:spcBef>
                <a:spcPct val="50000"/>
              </a:spcBef>
            </a:pPr>
            <a:r>
              <a:rPr lang="en-US">
                <a:solidFill>
                  <a:srgbClr val="FF6600"/>
                </a:solidFill>
              </a:rPr>
              <a:t>Đường đi Sa Pa</a:t>
            </a:r>
          </a:p>
        </p:txBody>
      </p:sp>
      <p:sp>
        <p:nvSpPr>
          <p:cNvPr id="5124" name="Text Box 5"/>
          <p:cNvSpPr txBox="1">
            <a:spLocks noChangeArrowheads="1"/>
          </p:cNvSpPr>
          <p:nvPr/>
        </p:nvSpPr>
        <p:spPr bwMode="auto">
          <a:xfrm>
            <a:off x="4648200" y="1023938"/>
            <a:ext cx="2895600" cy="457200"/>
          </a:xfrm>
          <a:prstGeom prst="rect">
            <a:avLst/>
          </a:prstGeom>
          <a:noFill/>
          <a:ln w="9525">
            <a:noFill/>
            <a:miter lim="800000"/>
            <a:headEnd/>
            <a:tailEnd/>
          </a:ln>
        </p:spPr>
        <p:txBody>
          <a:bodyPr>
            <a:spAutoFit/>
          </a:bodyPr>
          <a:lstStyle/>
          <a:p>
            <a:pPr>
              <a:spcBef>
                <a:spcPct val="50000"/>
              </a:spcBef>
            </a:pPr>
            <a:r>
              <a:rPr lang="en-US" i="1"/>
              <a:t>Nguyễn Phan Hách</a:t>
            </a:r>
          </a:p>
        </p:txBody>
      </p:sp>
      <p:pic>
        <p:nvPicPr>
          <p:cNvPr id="9222" name="Picture 6" descr="vietnam_10931196-hach1"/>
          <p:cNvPicPr>
            <a:picLocks noChangeAspect="1" noChangeArrowheads="1"/>
          </p:cNvPicPr>
          <p:nvPr/>
        </p:nvPicPr>
        <p:blipFill>
          <a:blip r:embed="rId2"/>
          <a:srcRect/>
          <a:stretch>
            <a:fillRect/>
          </a:stretch>
        </p:blipFill>
        <p:spPr bwMode="auto">
          <a:xfrm>
            <a:off x="2667000" y="1524000"/>
            <a:ext cx="2895600" cy="4648200"/>
          </a:xfrm>
          <a:prstGeom prst="rect">
            <a:avLst/>
          </a:prstGeom>
          <a:noFill/>
          <a:ln w="38100">
            <a:solidFill>
              <a:srgbClr val="000000"/>
            </a:solidFill>
            <a:miter lim="800000"/>
            <a:headEnd/>
            <a:tailEnd/>
          </a:ln>
        </p:spPr>
      </p:pic>
      <p:sp>
        <p:nvSpPr>
          <p:cNvPr id="9223" name="Text Box 7"/>
          <p:cNvSpPr txBox="1">
            <a:spLocks noChangeArrowheads="1"/>
          </p:cNvSpPr>
          <p:nvPr/>
        </p:nvSpPr>
        <p:spPr bwMode="auto">
          <a:xfrm>
            <a:off x="2362200" y="6324600"/>
            <a:ext cx="4343400" cy="396875"/>
          </a:xfrm>
          <a:prstGeom prst="rect">
            <a:avLst/>
          </a:prstGeom>
          <a:noFill/>
          <a:ln w="9525">
            <a:noFill/>
            <a:miter lim="800000"/>
            <a:headEnd/>
            <a:tailEnd/>
          </a:ln>
        </p:spPr>
        <p:txBody>
          <a:bodyPr>
            <a:spAutoFit/>
          </a:bodyPr>
          <a:lstStyle/>
          <a:p>
            <a:pPr>
              <a:spcBef>
                <a:spcPct val="50000"/>
              </a:spcBef>
            </a:pPr>
            <a:r>
              <a:rPr lang="en-US" sz="2000">
                <a:solidFill>
                  <a:srgbClr val="FF6600"/>
                </a:solidFill>
              </a:rPr>
              <a:t>Nhà văn :Nguyễn Phan Hách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wedge">
                                      <p:cBhvr>
                                        <p:cTn id="7" dur="2000"/>
                                        <p:tgtEl>
                                          <p:spTgt spid="922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223"/>
                                        </p:tgtEl>
                                        <p:attrNameLst>
                                          <p:attrName>style.visibility</p:attrName>
                                        </p:attrNameLst>
                                      </p:cBhvr>
                                      <p:to>
                                        <p:strVal val="visible"/>
                                      </p:to>
                                    </p:set>
                                    <p:animEffect transition="in" filter="wedge">
                                      <p:cBhvr>
                                        <p:cTn id="10" dur="20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2133600" y="533400"/>
            <a:ext cx="1370013" cy="457200"/>
          </a:xfrm>
          <a:prstGeom prst="rect">
            <a:avLst/>
          </a:prstGeom>
          <a:noFill/>
          <a:ln w="9525">
            <a:noFill/>
            <a:miter lim="800000"/>
            <a:headEnd/>
            <a:tailEnd/>
          </a:ln>
        </p:spPr>
        <p:txBody>
          <a:bodyPr wrap="none">
            <a:spAutoFit/>
          </a:bodyPr>
          <a:lstStyle/>
          <a:p>
            <a:pPr>
              <a:spcBef>
                <a:spcPct val="50000"/>
              </a:spcBef>
            </a:pPr>
            <a:r>
              <a:rPr lang="en-US"/>
              <a:t>Tập đọc:</a:t>
            </a:r>
          </a:p>
        </p:txBody>
      </p:sp>
      <p:sp>
        <p:nvSpPr>
          <p:cNvPr id="6147" name="Text Box 6"/>
          <p:cNvSpPr txBox="1">
            <a:spLocks noChangeArrowheads="1"/>
          </p:cNvSpPr>
          <p:nvPr/>
        </p:nvSpPr>
        <p:spPr bwMode="auto">
          <a:xfrm>
            <a:off x="3505200" y="533400"/>
            <a:ext cx="2819400" cy="457200"/>
          </a:xfrm>
          <a:prstGeom prst="rect">
            <a:avLst/>
          </a:prstGeom>
          <a:noFill/>
          <a:ln w="9525">
            <a:noFill/>
            <a:miter lim="800000"/>
            <a:headEnd/>
            <a:tailEnd/>
          </a:ln>
        </p:spPr>
        <p:txBody>
          <a:bodyPr>
            <a:spAutoFit/>
          </a:bodyPr>
          <a:lstStyle/>
          <a:p>
            <a:pPr>
              <a:spcBef>
                <a:spcPct val="50000"/>
              </a:spcBef>
            </a:pPr>
            <a:r>
              <a:rPr lang="en-US">
                <a:solidFill>
                  <a:srgbClr val="FF6600"/>
                </a:solidFill>
              </a:rPr>
              <a:t>Đường đi Sa Pa</a:t>
            </a:r>
          </a:p>
        </p:txBody>
      </p:sp>
      <p:sp>
        <p:nvSpPr>
          <p:cNvPr id="6148" name="Text Box 7"/>
          <p:cNvSpPr txBox="1">
            <a:spLocks noChangeArrowheads="1"/>
          </p:cNvSpPr>
          <p:nvPr/>
        </p:nvSpPr>
        <p:spPr bwMode="auto">
          <a:xfrm>
            <a:off x="4648200" y="1023938"/>
            <a:ext cx="2895600" cy="457200"/>
          </a:xfrm>
          <a:prstGeom prst="rect">
            <a:avLst/>
          </a:prstGeom>
          <a:noFill/>
          <a:ln w="9525">
            <a:noFill/>
            <a:miter lim="800000"/>
            <a:headEnd/>
            <a:tailEnd/>
          </a:ln>
        </p:spPr>
        <p:txBody>
          <a:bodyPr>
            <a:spAutoFit/>
          </a:bodyPr>
          <a:lstStyle/>
          <a:p>
            <a:pPr>
              <a:spcBef>
                <a:spcPct val="50000"/>
              </a:spcBef>
            </a:pPr>
            <a:r>
              <a:rPr lang="en-US" i="1"/>
              <a:t>Nguyễn Phan Hách</a:t>
            </a:r>
          </a:p>
        </p:txBody>
      </p:sp>
      <p:grpSp>
        <p:nvGrpSpPr>
          <p:cNvPr id="2" name="Group 14"/>
          <p:cNvGrpSpPr>
            <a:grpSpLocks/>
          </p:cNvGrpSpPr>
          <p:nvPr/>
        </p:nvGrpSpPr>
        <p:grpSpPr bwMode="auto">
          <a:xfrm>
            <a:off x="0" y="2200275"/>
            <a:ext cx="9144000" cy="3895725"/>
            <a:chOff x="0" y="1386"/>
            <a:chExt cx="5760" cy="2454"/>
          </a:xfrm>
        </p:grpSpPr>
        <p:sp>
          <p:nvSpPr>
            <p:cNvPr id="6173" name="Line 8"/>
            <p:cNvSpPr>
              <a:spLocks noChangeShapeType="1"/>
            </p:cNvSpPr>
            <p:nvPr/>
          </p:nvSpPr>
          <p:spPr bwMode="auto">
            <a:xfrm>
              <a:off x="0" y="1584"/>
              <a:ext cx="960" cy="0"/>
            </a:xfrm>
            <a:prstGeom prst="line">
              <a:avLst/>
            </a:prstGeom>
            <a:noFill/>
            <a:ln w="9525">
              <a:solidFill>
                <a:schemeClr val="tx1"/>
              </a:solidFill>
              <a:round/>
              <a:headEnd/>
              <a:tailEnd/>
            </a:ln>
          </p:spPr>
          <p:txBody>
            <a:bodyPr/>
            <a:lstStyle/>
            <a:p>
              <a:endParaRPr lang="en-US"/>
            </a:p>
          </p:txBody>
        </p:sp>
        <p:sp>
          <p:nvSpPr>
            <p:cNvPr id="6174" name="Text Box 9"/>
            <p:cNvSpPr txBox="1">
              <a:spLocks noChangeArrowheads="1"/>
            </p:cNvSpPr>
            <p:nvPr/>
          </p:nvSpPr>
          <p:spPr bwMode="auto">
            <a:xfrm>
              <a:off x="984" y="1386"/>
              <a:ext cx="1200" cy="288"/>
            </a:xfrm>
            <a:prstGeom prst="rect">
              <a:avLst/>
            </a:prstGeom>
            <a:noFill/>
            <a:ln w="9525">
              <a:noFill/>
              <a:miter lim="800000"/>
              <a:headEnd/>
              <a:tailEnd/>
            </a:ln>
          </p:spPr>
          <p:txBody>
            <a:bodyPr>
              <a:spAutoFit/>
            </a:bodyPr>
            <a:lstStyle/>
            <a:p>
              <a:pPr>
                <a:spcBef>
                  <a:spcPct val="50000"/>
                </a:spcBef>
              </a:pPr>
              <a:r>
                <a:rPr lang="en-US"/>
                <a:t>Luyện đọc</a:t>
              </a:r>
            </a:p>
          </p:txBody>
        </p:sp>
        <p:sp>
          <p:nvSpPr>
            <p:cNvPr id="6175" name="Line 10"/>
            <p:cNvSpPr>
              <a:spLocks noChangeShapeType="1"/>
            </p:cNvSpPr>
            <p:nvPr/>
          </p:nvSpPr>
          <p:spPr bwMode="auto">
            <a:xfrm>
              <a:off x="1968" y="1584"/>
              <a:ext cx="1248" cy="0"/>
            </a:xfrm>
            <a:prstGeom prst="line">
              <a:avLst/>
            </a:prstGeom>
            <a:noFill/>
            <a:ln w="9525">
              <a:solidFill>
                <a:schemeClr val="tx1"/>
              </a:solidFill>
              <a:round/>
              <a:headEnd/>
              <a:tailEnd/>
            </a:ln>
          </p:spPr>
          <p:txBody>
            <a:bodyPr/>
            <a:lstStyle/>
            <a:p>
              <a:endParaRPr lang="en-US"/>
            </a:p>
          </p:txBody>
        </p:sp>
        <p:sp>
          <p:nvSpPr>
            <p:cNvPr id="6176" name="Text Box 11"/>
            <p:cNvSpPr txBox="1">
              <a:spLocks noChangeArrowheads="1"/>
            </p:cNvSpPr>
            <p:nvPr/>
          </p:nvSpPr>
          <p:spPr bwMode="auto">
            <a:xfrm>
              <a:off x="3216" y="1392"/>
              <a:ext cx="1200" cy="288"/>
            </a:xfrm>
            <a:prstGeom prst="rect">
              <a:avLst/>
            </a:prstGeom>
            <a:noFill/>
            <a:ln w="9525">
              <a:noFill/>
              <a:miter lim="800000"/>
              <a:headEnd/>
              <a:tailEnd/>
            </a:ln>
          </p:spPr>
          <p:txBody>
            <a:bodyPr>
              <a:spAutoFit/>
            </a:bodyPr>
            <a:lstStyle/>
            <a:p>
              <a:pPr>
                <a:spcBef>
                  <a:spcPct val="50000"/>
                </a:spcBef>
              </a:pPr>
              <a:r>
                <a:rPr lang="en-US"/>
                <a:t>Tìm hiểu bài</a:t>
              </a:r>
            </a:p>
          </p:txBody>
        </p:sp>
        <p:sp>
          <p:nvSpPr>
            <p:cNvPr id="6177" name="Line 12"/>
            <p:cNvSpPr>
              <a:spLocks noChangeShapeType="1"/>
            </p:cNvSpPr>
            <p:nvPr/>
          </p:nvSpPr>
          <p:spPr bwMode="auto">
            <a:xfrm>
              <a:off x="4464" y="1536"/>
              <a:ext cx="1296" cy="0"/>
            </a:xfrm>
            <a:prstGeom prst="line">
              <a:avLst/>
            </a:prstGeom>
            <a:noFill/>
            <a:ln w="9525">
              <a:solidFill>
                <a:schemeClr val="tx1"/>
              </a:solidFill>
              <a:round/>
              <a:headEnd/>
              <a:tailEnd/>
            </a:ln>
          </p:spPr>
          <p:txBody>
            <a:bodyPr/>
            <a:lstStyle/>
            <a:p>
              <a:endParaRPr lang="en-US"/>
            </a:p>
          </p:txBody>
        </p:sp>
        <p:sp>
          <p:nvSpPr>
            <p:cNvPr id="6178" name="Line 13"/>
            <p:cNvSpPr>
              <a:spLocks noChangeShapeType="1"/>
            </p:cNvSpPr>
            <p:nvPr/>
          </p:nvSpPr>
          <p:spPr bwMode="auto">
            <a:xfrm>
              <a:off x="2640" y="1584"/>
              <a:ext cx="0" cy="2256"/>
            </a:xfrm>
            <a:prstGeom prst="line">
              <a:avLst/>
            </a:prstGeom>
            <a:noFill/>
            <a:ln w="9525">
              <a:solidFill>
                <a:schemeClr val="tx1"/>
              </a:solidFill>
              <a:round/>
              <a:headEnd/>
              <a:tailEnd/>
            </a:ln>
          </p:spPr>
          <p:txBody>
            <a:bodyPr/>
            <a:lstStyle/>
            <a:p>
              <a:endParaRPr lang="en-US"/>
            </a:p>
          </p:txBody>
        </p:sp>
      </p:grpSp>
      <p:sp>
        <p:nvSpPr>
          <p:cNvPr id="7184" name="Text Box 16"/>
          <p:cNvSpPr txBox="1">
            <a:spLocks noChangeArrowheads="1"/>
          </p:cNvSpPr>
          <p:nvPr/>
        </p:nvSpPr>
        <p:spPr bwMode="auto">
          <a:xfrm>
            <a:off x="0" y="2819400"/>
            <a:ext cx="4572000" cy="830263"/>
          </a:xfrm>
          <a:prstGeom prst="rect">
            <a:avLst/>
          </a:prstGeom>
          <a:noFill/>
          <a:ln w="9525">
            <a:noFill/>
            <a:miter lim="800000"/>
            <a:headEnd/>
            <a:tailEnd/>
          </a:ln>
        </p:spPr>
        <p:txBody>
          <a:bodyPr>
            <a:spAutoFit/>
          </a:bodyPr>
          <a:lstStyle/>
          <a:p>
            <a:pPr>
              <a:spcBef>
                <a:spcPct val="50000"/>
              </a:spcBef>
            </a:pPr>
            <a:r>
              <a:rPr lang="en-US"/>
              <a:t>rực lên ,Phù Lá,sặc sỡ,trắng xóa,nồng nàn,khoảnh khắc</a:t>
            </a:r>
          </a:p>
        </p:txBody>
      </p:sp>
      <p:sp>
        <p:nvSpPr>
          <p:cNvPr id="7186" name="Line 18"/>
          <p:cNvSpPr>
            <a:spLocks noChangeShapeType="1"/>
          </p:cNvSpPr>
          <p:nvPr/>
        </p:nvSpPr>
        <p:spPr bwMode="auto">
          <a:xfrm>
            <a:off x="0" y="3200400"/>
            <a:ext cx="228600" cy="0"/>
          </a:xfrm>
          <a:prstGeom prst="line">
            <a:avLst/>
          </a:prstGeom>
          <a:noFill/>
          <a:ln w="38100">
            <a:solidFill>
              <a:srgbClr val="FF9900"/>
            </a:solidFill>
            <a:round/>
            <a:headEnd/>
            <a:tailEnd/>
          </a:ln>
        </p:spPr>
        <p:txBody>
          <a:bodyPr/>
          <a:lstStyle/>
          <a:p>
            <a:endParaRPr lang="en-US"/>
          </a:p>
        </p:txBody>
      </p:sp>
      <p:sp>
        <p:nvSpPr>
          <p:cNvPr id="7187" name="Line 19"/>
          <p:cNvSpPr>
            <a:spLocks noChangeShapeType="1"/>
          </p:cNvSpPr>
          <p:nvPr/>
        </p:nvSpPr>
        <p:spPr bwMode="auto">
          <a:xfrm>
            <a:off x="1795463" y="3200400"/>
            <a:ext cx="228600" cy="0"/>
          </a:xfrm>
          <a:prstGeom prst="line">
            <a:avLst/>
          </a:prstGeom>
          <a:noFill/>
          <a:ln w="38100">
            <a:solidFill>
              <a:srgbClr val="FF9900"/>
            </a:solidFill>
            <a:round/>
            <a:headEnd/>
            <a:tailEnd/>
          </a:ln>
        </p:spPr>
        <p:txBody>
          <a:bodyPr/>
          <a:lstStyle/>
          <a:p>
            <a:endParaRPr lang="en-US"/>
          </a:p>
        </p:txBody>
      </p:sp>
      <p:sp>
        <p:nvSpPr>
          <p:cNvPr id="7188" name="Line 20"/>
          <p:cNvSpPr>
            <a:spLocks noChangeShapeType="1"/>
          </p:cNvSpPr>
          <p:nvPr/>
        </p:nvSpPr>
        <p:spPr bwMode="auto">
          <a:xfrm>
            <a:off x="2209800" y="3200400"/>
            <a:ext cx="228600" cy="0"/>
          </a:xfrm>
          <a:prstGeom prst="line">
            <a:avLst/>
          </a:prstGeom>
          <a:noFill/>
          <a:ln w="38100">
            <a:solidFill>
              <a:srgbClr val="FF9900"/>
            </a:solidFill>
            <a:round/>
            <a:headEnd/>
            <a:tailEnd/>
          </a:ln>
        </p:spPr>
        <p:txBody>
          <a:bodyPr/>
          <a:lstStyle/>
          <a:p>
            <a:endParaRPr lang="en-US"/>
          </a:p>
        </p:txBody>
      </p:sp>
      <p:sp>
        <p:nvSpPr>
          <p:cNvPr id="7189" name="Line 21"/>
          <p:cNvSpPr>
            <a:spLocks noChangeShapeType="1"/>
          </p:cNvSpPr>
          <p:nvPr/>
        </p:nvSpPr>
        <p:spPr bwMode="auto">
          <a:xfrm>
            <a:off x="2786063" y="3200400"/>
            <a:ext cx="228600" cy="0"/>
          </a:xfrm>
          <a:prstGeom prst="line">
            <a:avLst/>
          </a:prstGeom>
          <a:noFill/>
          <a:ln w="38100">
            <a:solidFill>
              <a:srgbClr val="FF9900"/>
            </a:solidFill>
            <a:round/>
            <a:headEnd/>
            <a:tailEnd/>
          </a:ln>
        </p:spPr>
        <p:txBody>
          <a:bodyPr/>
          <a:lstStyle/>
          <a:p>
            <a:endParaRPr lang="en-US"/>
          </a:p>
        </p:txBody>
      </p:sp>
      <p:sp>
        <p:nvSpPr>
          <p:cNvPr id="7190" name="Line 22"/>
          <p:cNvSpPr>
            <a:spLocks noChangeShapeType="1"/>
          </p:cNvSpPr>
          <p:nvPr/>
        </p:nvSpPr>
        <p:spPr bwMode="auto">
          <a:xfrm>
            <a:off x="3200400" y="3233738"/>
            <a:ext cx="228600" cy="0"/>
          </a:xfrm>
          <a:prstGeom prst="line">
            <a:avLst/>
          </a:prstGeom>
          <a:noFill/>
          <a:ln w="38100">
            <a:solidFill>
              <a:srgbClr val="FF9900"/>
            </a:solidFill>
            <a:round/>
            <a:headEnd/>
            <a:tailEnd/>
          </a:ln>
        </p:spPr>
        <p:txBody>
          <a:bodyPr/>
          <a:lstStyle/>
          <a:p>
            <a:endParaRPr lang="en-US"/>
          </a:p>
        </p:txBody>
      </p:sp>
      <p:sp>
        <p:nvSpPr>
          <p:cNvPr id="7191" name="Line 23"/>
          <p:cNvSpPr>
            <a:spLocks noChangeShapeType="1"/>
          </p:cNvSpPr>
          <p:nvPr/>
        </p:nvSpPr>
        <p:spPr bwMode="auto">
          <a:xfrm>
            <a:off x="609600" y="3581400"/>
            <a:ext cx="228600" cy="0"/>
          </a:xfrm>
          <a:prstGeom prst="line">
            <a:avLst/>
          </a:prstGeom>
          <a:noFill/>
          <a:ln w="38100">
            <a:solidFill>
              <a:srgbClr val="FF9900"/>
            </a:solidFill>
            <a:round/>
            <a:headEnd/>
            <a:tailEnd/>
          </a:ln>
        </p:spPr>
        <p:txBody>
          <a:bodyPr/>
          <a:lstStyle/>
          <a:p>
            <a:endParaRPr lang="en-US"/>
          </a:p>
        </p:txBody>
      </p:sp>
      <p:sp>
        <p:nvSpPr>
          <p:cNvPr id="7192" name="Line 24"/>
          <p:cNvSpPr>
            <a:spLocks noChangeShapeType="1"/>
          </p:cNvSpPr>
          <p:nvPr/>
        </p:nvSpPr>
        <p:spPr bwMode="auto">
          <a:xfrm>
            <a:off x="1371600" y="3581400"/>
            <a:ext cx="228600" cy="0"/>
          </a:xfrm>
          <a:prstGeom prst="line">
            <a:avLst/>
          </a:prstGeom>
          <a:noFill/>
          <a:ln w="38100">
            <a:solidFill>
              <a:srgbClr val="FF9900"/>
            </a:solidFill>
            <a:round/>
            <a:headEnd/>
            <a:tailEnd/>
          </a:ln>
        </p:spPr>
        <p:txBody>
          <a:bodyPr/>
          <a:lstStyle/>
          <a:p>
            <a:endParaRPr lang="en-US"/>
          </a:p>
        </p:txBody>
      </p:sp>
      <p:sp>
        <p:nvSpPr>
          <p:cNvPr id="7193" name="Line 25"/>
          <p:cNvSpPr>
            <a:spLocks noChangeShapeType="1"/>
          </p:cNvSpPr>
          <p:nvPr/>
        </p:nvSpPr>
        <p:spPr bwMode="auto">
          <a:xfrm>
            <a:off x="552450" y="3200400"/>
            <a:ext cx="228600" cy="0"/>
          </a:xfrm>
          <a:prstGeom prst="line">
            <a:avLst/>
          </a:prstGeom>
          <a:noFill/>
          <a:ln w="38100">
            <a:solidFill>
              <a:srgbClr val="FF9900"/>
            </a:solidFill>
            <a:round/>
            <a:headEnd/>
            <a:tailEnd/>
          </a:ln>
        </p:spPr>
        <p:txBody>
          <a:bodyPr/>
          <a:lstStyle/>
          <a:p>
            <a:endParaRPr lang="en-US"/>
          </a:p>
        </p:txBody>
      </p:sp>
      <p:sp>
        <p:nvSpPr>
          <p:cNvPr id="7194" name="Line 26"/>
          <p:cNvSpPr>
            <a:spLocks noChangeShapeType="1"/>
          </p:cNvSpPr>
          <p:nvPr/>
        </p:nvSpPr>
        <p:spPr bwMode="auto">
          <a:xfrm>
            <a:off x="2286000" y="3581400"/>
            <a:ext cx="685800" cy="0"/>
          </a:xfrm>
          <a:prstGeom prst="line">
            <a:avLst/>
          </a:prstGeom>
          <a:noFill/>
          <a:ln w="38100">
            <a:solidFill>
              <a:srgbClr val="FF9900"/>
            </a:solidFill>
            <a:round/>
            <a:headEnd/>
            <a:tailEnd/>
          </a:ln>
        </p:spPr>
        <p:txBody>
          <a:bodyPr/>
          <a:lstStyle/>
          <a:p>
            <a:endParaRPr lang="en-US"/>
          </a:p>
        </p:txBody>
      </p:sp>
      <p:sp>
        <p:nvSpPr>
          <p:cNvPr id="7195" name="Line 27"/>
          <p:cNvSpPr>
            <a:spLocks noChangeShapeType="1"/>
          </p:cNvSpPr>
          <p:nvPr/>
        </p:nvSpPr>
        <p:spPr bwMode="auto">
          <a:xfrm>
            <a:off x="42863" y="3586163"/>
            <a:ext cx="228600" cy="0"/>
          </a:xfrm>
          <a:prstGeom prst="line">
            <a:avLst/>
          </a:prstGeom>
          <a:noFill/>
          <a:ln w="38100">
            <a:solidFill>
              <a:srgbClr val="FF9900"/>
            </a:solidFill>
            <a:round/>
            <a:headEnd/>
            <a:tailEnd/>
          </a:ln>
        </p:spPr>
        <p:txBody>
          <a:bodyPr/>
          <a:lstStyle/>
          <a:p>
            <a:endParaRPr lang="en-US"/>
          </a:p>
        </p:txBody>
      </p:sp>
      <p:sp>
        <p:nvSpPr>
          <p:cNvPr id="7197" name="Text Box 29"/>
          <p:cNvSpPr txBox="1">
            <a:spLocks noChangeArrowheads="1"/>
          </p:cNvSpPr>
          <p:nvPr/>
        </p:nvSpPr>
        <p:spPr bwMode="auto">
          <a:xfrm>
            <a:off x="4495800" y="2819400"/>
            <a:ext cx="1219200" cy="457200"/>
          </a:xfrm>
          <a:prstGeom prst="rect">
            <a:avLst/>
          </a:prstGeom>
          <a:noFill/>
          <a:ln w="9525">
            <a:noFill/>
            <a:miter lim="800000"/>
            <a:headEnd/>
            <a:tailEnd/>
          </a:ln>
        </p:spPr>
        <p:txBody>
          <a:bodyPr>
            <a:spAutoFit/>
          </a:bodyPr>
          <a:lstStyle/>
          <a:p>
            <a:pPr>
              <a:spcBef>
                <a:spcPct val="50000"/>
              </a:spcBef>
            </a:pPr>
            <a:r>
              <a:rPr lang="en-US"/>
              <a:t>Sa Pa</a:t>
            </a:r>
          </a:p>
        </p:txBody>
      </p:sp>
      <p:pic>
        <p:nvPicPr>
          <p:cNvPr id="7198" name="Picture 30" descr="LUoc do cac day nui chinh o Bac Bo"/>
          <p:cNvPicPr>
            <a:picLocks noChangeAspect="1" noChangeArrowheads="1"/>
          </p:cNvPicPr>
          <p:nvPr/>
        </p:nvPicPr>
        <p:blipFill>
          <a:blip r:embed="rId2">
            <a:lum bright="-12000"/>
          </a:blip>
          <a:srcRect/>
          <a:stretch>
            <a:fillRect/>
          </a:stretch>
        </p:blipFill>
        <p:spPr bwMode="auto">
          <a:xfrm>
            <a:off x="3276600" y="3886200"/>
            <a:ext cx="3733800" cy="2743200"/>
          </a:xfrm>
          <a:prstGeom prst="rect">
            <a:avLst/>
          </a:prstGeom>
          <a:noFill/>
          <a:ln w="57150">
            <a:solidFill>
              <a:srgbClr val="000000"/>
            </a:solidFill>
            <a:miter lim="800000"/>
            <a:headEnd/>
            <a:tailEnd/>
          </a:ln>
        </p:spPr>
      </p:pic>
      <p:sp>
        <p:nvSpPr>
          <p:cNvPr id="7199" name="Text Box 31"/>
          <p:cNvSpPr txBox="1">
            <a:spLocks noChangeArrowheads="1"/>
          </p:cNvSpPr>
          <p:nvPr/>
        </p:nvSpPr>
        <p:spPr bwMode="auto">
          <a:xfrm>
            <a:off x="4533900" y="3343275"/>
            <a:ext cx="3276600" cy="457200"/>
          </a:xfrm>
          <a:prstGeom prst="rect">
            <a:avLst/>
          </a:prstGeom>
          <a:noFill/>
          <a:ln w="9525">
            <a:noFill/>
            <a:miter lim="800000"/>
            <a:headEnd/>
            <a:tailEnd/>
          </a:ln>
        </p:spPr>
        <p:txBody>
          <a:bodyPr>
            <a:spAutoFit/>
          </a:bodyPr>
          <a:lstStyle/>
          <a:p>
            <a:pPr>
              <a:spcBef>
                <a:spcPct val="50000"/>
              </a:spcBef>
            </a:pPr>
            <a:r>
              <a:rPr lang="en-US"/>
              <a:t>Hmông,Tu Dí,Phù Lá</a:t>
            </a:r>
          </a:p>
        </p:txBody>
      </p:sp>
      <p:grpSp>
        <p:nvGrpSpPr>
          <p:cNvPr id="3" name="Group 32"/>
          <p:cNvGrpSpPr>
            <a:grpSpLocks/>
          </p:cNvGrpSpPr>
          <p:nvPr/>
        </p:nvGrpSpPr>
        <p:grpSpPr bwMode="auto">
          <a:xfrm>
            <a:off x="457200" y="3805238"/>
            <a:ext cx="2400300" cy="2982912"/>
            <a:chOff x="336" y="148"/>
            <a:chExt cx="2040" cy="2227"/>
          </a:xfrm>
        </p:grpSpPr>
        <p:pic>
          <p:nvPicPr>
            <p:cNvPr id="6171" name="Picture 33" descr="_NHK9900"/>
            <p:cNvPicPr>
              <a:picLocks noChangeAspect="1" noChangeArrowheads="1"/>
            </p:cNvPicPr>
            <p:nvPr/>
          </p:nvPicPr>
          <p:blipFill>
            <a:blip r:embed="rId3"/>
            <a:srcRect/>
            <a:stretch>
              <a:fillRect/>
            </a:stretch>
          </p:blipFill>
          <p:spPr bwMode="auto">
            <a:xfrm>
              <a:off x="336" y="148"/>
              <a:ext cx="2040" cy="1991"/>
            </a:xfrm>
            <a:prstGeom prst="rect">
              <a:avLst/>
            </a:prstGeom>
            <a:noFill/>
            <a:ln w="38100">
              <a:solidFill>
                <a:srgbClr val="000000"/>
              </a:solidFill>
              <a:miter lim="800000"/>
              <a:headEnd/>
              <a:tailEnd/>
            </a:ln>
          </p:spPr>
        </p:pic>
        <p:sp>
          <p:nvSpPr>
            <p:cNvPr id="6172" name="Text Box 34"/>
            <p:cNvSpPr txBox="1">
              <a:spLocks noChangeArrowheads="1"/>
            </p:cNvSpPr>
            <p:nvPr/>
          </p:nvSpPr>
          <p:spPr bwMode="auto">
            <a:xfrm>
              <a:off x="336" y="1896"/>
              <a:ext cx="1297" cy="479"/>
            </a:xfrm>
            <a:prstGeom prst="rect">
              <a:avLst/>
            </a:prstGeom>
            <a:solidFill>
              <a:srgbClr val="FFFF00"/>
            </a:solidFill>
            <a:ln w="9525">
              <a:noFill/>
              <a:miter lim="800000"/>
              <a:headEnd/>
              <a:tailEnd/>
            </a:ln>
          </p:spPr>
          <p:txBody>
            <a:bodyPr>
              <a:spAutoFit/>
            </a:bodyPr>
            <a:lstStyle/>
            <a:p>
              <a:pPr eaLnBrk="1" hangingPunct="1">
                <a:spcBef>
                  <a:spcPct val="50000"/>
                </a:spcBef>
              </a:pPr>
              <a:r>
                <a:rPr lang="en-US" sz="1800" b="1">
                  <a:solidFill>
                    <a:srgbClr val="FF3300"/>
                  </a:solidFill>
                </a:rPr>
                <a:t>Dân tộc Hmông</a:t>
              </a:r>
            </a:p>
          </p:txBody>
        </p:sp>
      </p:grpSp>
      <p:grpSp>
        <p:nvGrpSpPr>
          <p:cNvPr id="4" name="Group 35"/>
          <p:cNvGrpSpPr>
            <a:grpSpLocks/>
          </p:cNvGrpSpPr>
          <p:nvPr/>
        </p:nvGrpSpPr>
        <p:grpSpPr bwMode="auto">
          <a:xfrm>
            <a:off x="3352800" y="3805238"/>
            <a:ext cx="2466975" cy="2700337"/>
            <a:chOff x="3120" y="144"/>
            <a:chExt cx="1842" cy="2058"/>
          </a:xfrm>
        </p:grpSpPr>
        <p:pic>
          <p:nvPicPr>
            <p:cNvPr id="6169" name="Picture 36" descr="boy"/>
            <p:cNvPicPr>
              <a:picLocks noChangeAspect="1" noChangeArrowheads="1"/>
            </p:cNvPicPr>
            <p:nvPr/>
          </p:nvPicPr>
          <p:blipFill>
            <a:blip r:embed="rId4"/>
            <a:srcRect/>
            <a:stretch>
              <a:fillRect/>
            </a:stretch>
          </p:blipFill>
          <p:spPr bwMode="auto">
            <a:xfrm>
              <a:off x="3120" y="144"/>
              <a:ext cx="1842" cy="2016"/>
            </a:xfrm>
            <a:prstGeom prst="rect">
              <a:avLst/>
            </a:prstGeom>
            <a:noFill/>
            <a:ln w="38100">
              <a:solidFill>
                <a:srgbClr val="000000"/>
              </a:solidFill>
              <a:miter lim="800000"/>
              <a:headEnd/>
              <a:tailEnd/>
            </a:ln>
          </p:spPr>
        </p:pic>
        <p:sp>
          <p:nvSpPr>
            <p:cNvPr id="6170" name="Text Box 37"/>
            <p:cNvSpPr txBox="1">
              <a:spLocks noChangeArrowheads="1"/>
            </p:cNvSpPr>
            <p:nvPr/>
          </p:nvSpPr>
          <p:spPr bwMode="auto">
            <a:xfrm>
              <a:off x="3186" y="1920"/>
              <a:ext cx="1296" cy="282"/>
            </a:xfrm>
            <a:prstGeom prst="rect">
              <a:avLst/>
            </a:prstGeom>
            <a:solidFill>
              <a:srgbClr val="FFFF00"/>
            </a:solidFill>
            <a:ln w="38100">
              <a:solidFill>
                <a:schemeClr val="tx1"/>
              </a:solidFill>
              <a:miter lim="800000"/>
              <a:headEnd/>
              <a:tailEnd/>
            </a:ln>
          </p:spPr>
          <p:txBody>
            <a:bodyPr>
              <a:spAutoFit/>
            </a:bodyPr>
            <a:lstStyle/>
            <a:p>
              <a:pPr eaLnBrk="1" hangingPunct="1">
                <a:spcBef>
                  <a:spcPct val="50000"/>
                </a:spcBef>
              </a:pPr>
              <a:r>
                <a:rPr lang="en-US" sz="1800" b="1">
                  <a:solidFill>
                    <a:srgbClr val="FF3300"/>
                  </a:solidFill>
                </a:rPr>
                <a:t>Dân tộc Tu Dí</a:t>
              </a:r>
            </a:p>
          </p:txBody>
        </p:sp>
      </p:grpSp>
      <p:grpSp>
        <p:nvGrpSpPr>
          <p:cNvPr id="5" name="Group 38"/>
          <p:cNvGrpSpPr>
            <a:grpSpLocks/>
          </p:cNvGrpSpPr>
          <p:nvPr/>
        </p:nvGrpSpPr>
        <p:grpSpPr bwMode="auto">
          <a:xfrm>
            <a:off x="6400800" y="3805238"/>
            <a:ext cx="2286000" cy="2965450"/>
            <a:chOff x="1776" y="2218"/>
            <a:chExt cx="2016" cy="2178"/>
          </a:xfrm>
        </p:grpSpPr>
        <p:pic>
          <p:nvPicPr>
            <p:cNvPr id="6167" name="Picture 39" descr="phula4"/>
            <p:cNvPicPr>
              <a:picLocks noChangeAspect="1" noChangeArrowheads="1"/>
            </p:cNvPicPr>
            <p:nvPr/>
          </p:nvPicPr>
          <p:blipFill>
            <a:blip r:embed="rId5"/>
            <a:srcRect/>
            <a:stretch>
              <a:fillRect/>
            </a:stretch>
          </p:blipFill>
          <p:spPr bwMode="auto">
            <a:xfrm>
              <a:off x="1776" y="2218"/>
              <a:ext cx="2016" cy="1947"/>
            </a:xfrm>
            <a:prstGeom prst="rect">
              <a:avLst/>
            </a:prstGeom>
            <a:noFill/>
            <a:ln w="38100">
              <a:solidFill>
                <a:srgbClr val="000000"/>
              </a:solidFill>
              <a:miter lim="800000"/>
              <a:headEnd/>
              <a:tailEnd/>
            </a:ln>
          </p:spPr>
        </p:pic>
        <p:sp>
          <p:nvSpPr>
            <p:cNvPr id="6168" name="Text Box 40"/>
            <p:cNvSpPr txBox="1">
              <a:spLocks noChangeArrowheads="1"/>
            </p:cNvSpPr>
            <p:nvPr/>
          </p:nvSpPr>
          <p:spPr bwMode="auto">
            <a:xfrm>
              <a:off x="1812" y="3921"/>
              <a:ext cx="1296" cy="475"/>
            </a:xfrm>
            <a:prstGeom prst="rect">
              <a:avLst/>
            </a:prstGeom>
            <a:solidFill>
              <a:srgbClr val="FFFF00"/>
            </a:solidFill>
            <a:ln w="38100">
              <a:solidFill>
                <a:schemeClr val="tx1"/>
              </a:solidFill>
              <a:miter lim="800000"/>
              <a:headEnd/>
              <a:tailEnd/>
            </a:ln>
          </p:spPr>
          <p:txBody>
            <a:bodyPr>
              <a:spAutoFit/>
            </a:bodyPr>
            <a:lstStyle/>
            <a:p>
              <a:pPr eaLnBrk="1" hangingPunct="1">
                <a:spcBef>
                  <a:spcPct val="50000"/>
                </a:spcBef>
              </a:pPr>
              <a:r>
                <a:rPr lang="en-US" sz="1800" b="1">
                  <a:solidFill>
                    <a:srgbClr val="FF3300"/>
                  </a:solidFill>
                </a:rPr>
                <a:t>Dân tộc Phù Lá</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7184"/>
                                        </p:tgtEl>
                                        <p:attrNameLst>
                                          <p:attrName>style.visibility</p:attrName>
                                        </p:attrNameLst>
                                      </p:cBhvr>
                                      <p:to>
                                        <p:strVal val="visible"/>
                                      </p:to>
                                    </p:set>
                                    <p:animEffect transition="in" filter="fade">
                                      <p:cBhvr>
                                        <p:cTn id="12" dur="1000"/>
                                        <p:tgtEl>
                                          <p:spTgt spid="7184"/>
                                        </p:tgtEl>
                                      </p:cBhvr>
                                    </p:animEffect>
                                    <p:anim calcmode="lin" valueType="num">
                                      <p:cBhvr>
                                        <p:cTn id="13" dur="1000" fill="hold"/>
                                        <p:tgtEl>
                                          <p:spTgt spid="7184"/>
                                        </p:tgtEl>
                                        <p:attrNameLst>
                                          <p:attrName>ppt_x</p:attrName>
                                        </p:attrNameLst>
                                      </p:cBhvr>
                                      <p:tavLst>
                                        <p:tav tm="0">
                                          <p:val>
                                            <p:strVal val="#ppt_x-.1"/>
                                          </p:val>
                                        </p:tav>
                                        <p:tav tm="100000">
                                          <p:val>
                                            <p:strVal val="#ppt_x"/>
                                          </p:val>
                                        </p:tav>
                                      </p:tavLst>
                                    </p:anim>
                                    <p:anim calcmode="lin" valueType="num">
                                      <p:cBhvr>
                                        <p:cTn id="14" dur="1000" fill="hold"/>
                                        <p:tgtEl>
                                          <p:spTgt spid="718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7186"/>
                                        </p:tgtEl>
                                        <p:attrNameLst>
                                          <p:attrName>style.visibility</p:attrName>
                                        </p:attrNameLst>
                                      </p:cBhvr>
                                      <p:to>
                                        <p:strVal val="visible"/>
                                      </p:to>
                                    </p:set>
                                    <p:anim calcmode="lin" valueType="num">
                                      <p:cBhvr>
                                        <p:cTn id="19" dur="1000" fill="hold"/>
                                        <p:tgtEl>
                                          <p:spTgt spid="7186"/>
                                        </p:tgtEl>
                                        <p:attrNameLst>
                                          <p:attrName>ppt_x</p:attrName>
                                        </p:attrNameLst>
                                      </p:cBhvr>
                                      <p:tavLst>
                                        <p:tav tm="0">
                                          <p:val>
                                            <p:strVal val="#ppt_x-.2"/>
                                          </p:val>
                                        </p:tav>
                                        <p:tav tm="100000">
                                          <p:val>
                                            <p:strVal val="#ppt_x"/>
                                          </p:val>
                                        </p:tav>
                                      </p:tavLst>
                                    </p:anim>
                                    <p:anim calcmode="lin" valueType="num">
                                      <p:cBhvr>
                                        <p:cTn id="20" dur="1000" fill="hold"/>
                                        <p:tgtEl>
                                          <p:spTgt spid="718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186"/>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7193"/>
                                        </p:tgtEl>
                                        <p:attrNameLst>
                                          <p:attrName>style.visibility</p:attrName>
                                        </p:attrNameLst>
                                      </p:cBhvr>
                                      <p:to>
                                        <p:strVal val="visible"/>
                                      </p:to>
                                    </p:set>
                                    <p:anim calcmode="lin" valueType="num">
                                      <p:cBhvr>
                                        <p:cTn id="24" dur="1000" fill="hold"/>
                                        <p:tgtEl>
                                          <p:spTgt spid="7193"/>
                                        </p:tgtEl>
                                        <p:attrNameLst>
                                          <p:attrName>ppt_x</p:attrName>
                                        </p:attrNameLst>
                                      </p:cBhvr>
                                      <p:tavLst>
                                        <p:tav tm="0">
                                          <p:val>
                                            <p:strVal val="#ppt_x-.2"/>
                                          </p:val>
                                        </p:tav>
                                        <p:tav tm="100000">
                                          <p:val>
                                            <p:strVal val="#ppt_x"/>
                                          </p:val>
                                        </p:tav>
                                      </p:tavLst>
                                    </p:anim>
                                    <p:anim calcmode="lin" valueType="num">
                                      <p:cBhvr>
                                        <p:cTn id="25" dur="1000" fill="hold"/>
                                        <p:tgtEl>
                                          <p:spTgt spid="719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193"/>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7187"/>
                                        </p:tgtEl>
                                        <p:attrNameLst>
                                          <p:attrName>style.visibility</p:attrName>
                                        </p:attrNameLst>
                                      </p:cBhvr>
                                      <p:to>
                                        <p:strVal val="visible"/>
                                      </p:to>
                                    </p:set>
                                    <p:anim calcmode="lin" valueType="num">
                                      <p:cBhvr>
                                        <p:cTn id="29" dur="1000" fill="hold"/>
                                        <p:tgtEl>
                                          <p:spTgt spid="7187"/>
                                        </p:tgtEl>
                                        <p:attrNameLst>
                                          <p:attrName>ppt_x</p:attrName>
                                        </p:attrNameLst>
                                      </p:cBhvr>
                                      <p:tavLst>
                                        <p:tav tm="0">
                                          <p:val>
                                            <p:strVal val="#ppt_x-.2"/>
                                          </p:val>
                                        </p:tav>
                                        <p:tav tm="100000">
                                          <p:val>
                                            <p:strVal val="#ppt_x"/>
                                          </p:val>
                                        </p:tav>
                                      </p:tavLst>
                                    </p:anim>
                                    <p:anim calcmode="lin" valueType="num">
                                      <p:cBhvr>
                                        <p:cTn id="30" dur="1000" fill="hold"/>
                                        <p:tgtEl>
                                          <p:spTgt spid="7187"/>
                                        </p:tgtEl>
                                        <p:attrNameLst>
                                          <p:attrName>ppt_y</p:attrName>
                                        </p:attrNameLst>
                                      </p:cBhvr>
                                      <p:tavLst>
                                        <p:tav tm="0">
                                          <p:val>
                                            <p:strVal val="#ppt_y"/>
                                          </p:val>
                                        </p:tav>
                                        <p:tav tm="100000">
                                          <p:val>
                                            <p:strVal val="#ppt_y"/>
                                          </p:val>
                                        </p:tav>
                                      </p:tavLst>
                                    </p:anim>
                                    <p:animEffect transition="in" filter="wipe(right)" prLst="gradientSize: 0.1">
                                      <p:cBhvr>
                                        <p:cTn id="31" dur="1000"/>
                                        <p:tgtEl>
                                          <p:spTgt spid="7187"/>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7188"/>
                                        </p:tgtEl>
                                        <p:attrNameLst>
                                          <p:attrName>style.visibility</p:attrName>
                                        </p:attrNameLst>
                                      </p:cBhvr>
                                      <p:to>
                                        <p:strVal val="visible"/>
                                      </p:to>
                                    </p:set>
                                    <p:anim calcmode="lin" valueType="num">
                                      <p:cBhvr>
                                        <p:cTn id="34" dur="1000" fill="hold"/>
                                        <p:tgtEl>
                                          <p:spTgt spid="7188"/>
                                        </p:tgtEl>
                                        <p:attrNameLst>
                                          <p:attrName>ppt_x</p:attrName>
                                        </p:attrNameLst>
                                      </p:cBhvr>
                                      <p:tavLst>
                                        <p:tav tm="0">
                                          <p:val>
                                            <p:strVal val="#ppt_x-.2"/>
                                          </p:val>
                                        </p:tav>
                                        <p:tav tm="100000">
                                          <p:val>
                                            <p:strVal val="#ppt_x"/>
                                          </p:val>
                                        </p:tav>
                                      </p:tavLst>
                                    </p:anim>
                                    <p:anim calcmode="lin" valueType="num">
                                      <p:cBhvr>
                                        <p:cTn id="35" dur="1000" fill="hold"/>
                                        <p:tgtEl>
                                          <p:spTgt spid="7188"/>
                                        </p:tgtEl>
                                        <p:attrNameLst>
                                          <p:attrName>ppt_y</p:attrName>
                                        </p:attrNameLst>
                                      </p:cBhvr>
                                      <p:tavLst>
                                        <p:tav tm="0">
                                          <p:val>
                                            <p:strVal val="#ppt_y"/>
                                          </p:val>
                                        </p:tav>
                                        <p:tav tm="100000">
                                          <p:val>
                                            <p:strVal val="#ppt_y"/>
                                          </p:val>
                                        </p:tav>
                                      </p:tavLst>
                                    </p:anim>
                                    <p:animEffect transition="in" filter="wipe(right)" prLst="gradientSize: 0.1">
                                      <p:cBhvr>
                                        <p:cTn id="36" dur="1000"/>
                                        <p:tgtEl>
                                          <p:spTgt spid="7188"/>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7190"/>
                                        </p:tgtEl>
                                        <p:attrNameLst>
                                          <p:attrName>style.visibility</p:attrName>
                                        </p:attrNameLst>
                                      </p:cBhvr>
                                      <p:to>
                                        <p:strVal val="visible"/>
                                      </p:to>
                                    </p:set>
                                    <p:anim calcmode="lin" valueType="num">
                                      <p:cBhvr>
                                        <p:cTn id="39" dur="1000" fill="hold"/>
                                        <p:tgtEl>
                                          <p:spTgt spid="7190"/>
                                        </p:tgtEl>
                                        <p:attrNameLst>
                                          <p:attrName>ppt_x</p:attrName>
                                        </p:attrNameLst>
                                      </p:cBhvr>
                                      <p:tavLst>
                                        <p:tav tm="0">
                                          <p:val>
                                            <p:strVal val="#ppt_x-.2"/>
                                          </p:val>
                                        </p:tav>
                                        <p:tav tm="100000">
                                          <p:val>
                                            <p:strVal val="#ppt_x"/>
                                          </p:val>
                                        </p:tav>
                                      </p:tavLst>
                                    </p:anim>
                                    <p:anim calcmode="lin" valueType="num">
                                      <p:cBhvr>
                                        <p:cTn id="40" dur="1000" fill="hold"/>
                                        <p:tgtEl>
                                          <p:spTgt spid="7190"/>
                                        </p:tgtEl>
                                        <p:attrNameLst>
                                          <p:attrName>ppt_y</p:attrName>
                                        </p:attrNameLst>
                                      </p:cBhvr>
                                      <p:tavLst>
                                        <p:tav tm="0">
                                          <p:val>
                                            <p:strVal val="#ppt_y"/>
                                          </p:val>
                                        </p:tav>
                                        <p:tav tm="100000">
                                          <p:val>
                                            <p:strVal val="#ppt_y"/>
                                          </p:val>
                                        </p:tav>
                                      </p:tavLst>
                                    </p:anim>
                                    <p:animEffect transition="in" filter="wipe(right)" prLst="gradientSize: 0.1">
                                      <p:cBhvr>
                                        <p:cTn id="41" dur="1000"/>
                                        <p:tgtEl>
                                          <p:spTgt spid="7190"/>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7189"/>
                                        </p:tgtEl>
                                        <p:attrNameLst>
                                          <p:attrName>style.visibility</p:attrName>
                                        </p:attrNameLst>
                                      </p:cBhvr>
                                      <p:to>
                                        <p:strVal val="visible"/>
                                      </p:to>
                                    </p:set>
                                    <p:anim calcmode="lin" valueType="num">
                                      <p:cBhvr>
                                        <p:cTn id="44" dur="1000" fill="hold"/>
                                        <p:tgtEl>
                                          <p:spTgt spid="7189"/>
                                        </p:tgtEl>
                                        <p:attrNameLst>
                                          <p:attrName>ppt_x</p:attrName>
                                        </p:attrNameLst>
                                      </p:cBhvr>
                                      <p:tavLst>
                                        <p:tav tm="0">
                                          <p:val>
                                            <p:strVal val="#ppt_x-.2"/>
                                          </p:val>
                                        </p:tav>
                                        <p:tav tm="100000">
                                          <p:val>
                                            <p:strVal val="#ppt_x"/>
                                          </p:val>
                                        </p:tav>
                                      </p:tavLst>
                                    </p:anim>
                                    <p:anim calcmode="lin" valueType="num">
                                      <p:cBhvr>
                                        <p:cTn id="45" dur="1000" fill="hold"/>
                                        <p:tgtEl>
                                          <p:spTgt spid="7189"/>
                                        </p:tgtEl>
                                        <p:attrNameLst>
                                          <p:attrName>ppt_y</p:attrName>
                                        </p:attrNameLst>
                                      </p:cBhvr>
                                      <p:tavLst>
                                        <p:tav tm="0">
                                          <p:val>
                                            <p:strVal val="#ppt_y"/>
                                          </p:val>
                                        </p:tav>
                                        <p:tav tm="100000">
                                          <p:val>
                                            <p:strVal val="#ppt_y"/>
                                          </p:val>
                                        </p:tav>
                                      </p:tavLst>
                                    </p:anim>
                                    <p:animEffect transition="in" filter="wipe(right)" prLst="gradientSize: 0.1">
                                      <p:cBhvr>
                                        <p:cTn id="46" dur="1000"/>
                                        <p:tgtEl>
                                          <p:spTgt spid="7189"/>
                                        </p:tgtEl>
                                      </p:cBhvr>
                                    </p:animEffect>
                                  </p:childTnLst>
                                </p:cTn>
                              </p:par>
                              <p:par>
                                <p:cTn id="47" presetID="29" presetClass="entr" presetSubtype="0" fill="hold" grpId="0" nodeType="withEffect">
                                  <p:stCondLst>
                                    <p:cond delay="0"/>
                                  </p:stCondLst>
                                  <p:childTnLst>
                                    <p:set>
                                      <p:cBhvr>
                                        <p:cTn id="48" dur="1" fill="hold">
                                          <p:stCondLst>
                                            <p:cond delay="0"/>
                                          </p:stCondLst>
                                        </p:cTn>
                                        <p:tgtEl>
                                          <p:spTgt spid="7194"/>
                                        </p:tgtEl>
                                        <p:attrNameLst>
                                          <p:attrName>style.visibility</p:attrName>
                                        </p:attrNameLst>
                                      </p:cBhvr>
                                      <p:to>
                                        <p:strVal val="visible"/>
                                      </p:to>
                                    </p:set>
                                    <p:anim calcmode="lin" valueType="num">
                                      <p:cBhvr>
                                        <p:cTn id="49" dur="1000" fill="hold"/>
                                        <p:tgtEl>
                                          <p:spTgt spid="7194"/>
                                        </p:tgtEl>
                                        <p:attrNameLst>
                                          <p:attrName>ppt_x</p:attrName>
                                        </p:attrNameLst>
                                      </p:cBhvr>
                                      <p:tavLst>
                                        <p:tav tm="0">
                                          <p:val>
                                            <p:strVal val="#ppt_x-.2"/>
                                          </p:val>
                                        </p:tav>
                                        <p:tav tm="100000">
                                          <p:val>
                                            <p:strVal val="#ppt_x"/>
                                          </p:val>
                                        </p:tav>
                                      </p:tavLst>
                                    </p:anim>
                                    <p:anim calcmode="lin" valueType="num">
                                      <p:cBhvr>
                                        <p:cTn id="50" dur="1000" fill="hold"/>
                                        <p:tgtEl>
                                          <p:spTgt spid="7194"/>
                                        </p:tgtEl>
                                        <p:attrNameLst>
                                          <p:attrName>ppt_y</p:attrName>
                                        </p:attrNameLst>
                                      </p:cBhvr>
                                      <p:tavLst>
                                        <p:tav tm="0">
                                          <p:val>
                                            <p:strVal val="#ppt_y"/>
                                          </p:val>
                                        </p:tav>
                                        <p:tav tm="100000">
                                          <p:val>
                                            <p:strVal val="#ppt_y"/>
                                          </p:val>
                                        </p:tav>
                                      </p:tavLst>
                                    </p:anim>
                                    <p:animEffect transition="in" filter="wipe(right)" prLst="gradientSize: 0.1">
                                      <p:cBhvr>
                                        <p:cTn id="51" dur="1000"/>
                                        <p:tgtEl>
                                          <p:spTgt spid="7194"/>
                                        </p:tgtEl>
                                      </p:cBhvr>
                                    </p:animEffect>
                                  </p:childTnLst>
                                </p:cTn>
                              </p:par>
                              <p:par>
                                <p:cTn id="52" presetID="29" presetClass="entr" presetSubtype="0" fill="hold" grpId="0" nodeType="withEffect">
                                  <p:stCondLst>
                                    <p:cond delay="0"/>
                                  </p:stCondLst>
                                  <p:childTnLst>
                                    <p:set>
                                      <p:cBhvr>
                                        <p:cTn id="53" dur="1" fill="hold">
                                          <p:stCondLst>
                                            <p:cond delay="0"/>
                                          </p:stCondLst>
                                        </p:cTn>
                                        <p:tgtEl>
                                          <p:spTgt spid="7192"/>
                                        </p:tgtEl>
                                        <p:attrNameLst>
                                          <p:attrName>style.visibility</p:attrName>
                                        </p:attrNameLst>
                                      </p:cBhvr>
                                      <p:to>
                                        <p:strVal val="visible"/>
                                      </p:to>
                                    </p:set>
                                    <p:anim calcmode="lin" valueType="num">
                                      <p:cBhvr>
                                        <p:cTn id="54" dur="1000" fill="hold"/>
                                        <p:tgtEl>
                                          <p:spTgt spid="7192"/>
                                        </p:tgtEl>
                                        <p:attrNameLst>
                                          <p:attrName>ppt_x</p:attrName>
                                        </p:attrNameLst>
                                      </p:cBhvr>
                                      <p:tavLst>
                                        <p:tav tm="0">
                                          <p:val>
                                            <p:strVal val="#ppt_x-.2"/>
                                          </p:val>
                                        </p:tav>
                                        <p:tav tm="100000">
                                          <p:val>
                                            <p:strVal val="#ppt_x"/>
                                          </p:val>
                                        </p:tav>
                                      </p:tavLst>
                                    </p:anim>
                                    <p:anim calcmode="lin" valueType="num">
                                      <p:cBhvr>
                                        <p:cTn id="55" dur="1000" fill="hold"/>
                                        <p:tgtEl>
                                          <p:spTgt spid="7192"/>
                                        </p:tgtEl>
                                        <p:attrNameLst>
                                          <p:attrName>ppt_y</p:attrName>
                                        </p:attrNameLst>
                                      </p:cBhvr>
                                      <p:tavLst>
                                        <p:tav tm="0">
                                          <p:val>
                                            <p:strVal val="#ppt_y"/>
                                          </p:val>
                                        </p:tav>
                                        <p:tav tm="100000">
                                          <p:val>
                                            <p:strVal val="#ppt_y"/>
                                          </p:val>
                                        </p:tav>
                                      </p:tavLst>
                                    </p:anim>
                                    <p:animEffect transition="in" filter="wipe(right)" prLst="gradientSize: 0.1">
                                      <p:cBhvr>
                                        <p:cTn id="56" dur="1000"/>
                                        <p:tgtEl>
                                          <p:spTgt spid="7192"/>
                                        </p:tgtEl>
                                      </p:cBhvr>
                                    </p:animEffect>
                                  </p:childTnLst>
                                </p:cTn>
                              </p:par>
                              <p:par>
                                <p:cTn id="57" presetID="29" presetClass="entr" presetSubtype="0" fill="hold" grpId="0" nodeType="withEffect">
                                  <p:stCondLst>
                                    <p:cond delay="0"/>
                                  </p:stCondLst>
                                  <p:childTnLst>
                                    <p:set>
                                      <p:cBhvr>
                                        <p:cTn id="58" dur="1" fill="hold">
                                          <p:stCondLst>
                                            <p:cond delay="0"/>
                                          </p:stCondLst>
                                        </p:cTn>
                                        <p:tgtEl>
                                          <p:spTgt spid="7191"/>
                                        </p:tgtEl>
                                        <p:attrNameLst>
                                          <p:attrName>style.visibility</p:attrName>
                                        </p:attrNameLst>
                                      </p:cBhvr>
                                      <p:to>
                                        <p:strVal val="visible"/>
                                      </p:to>
                                    </p:set>
                                    <p:anim calcmode="lin" valueType="num">
                                      <p:cBhvr>
                                        <p:cTn id="59" dur="1000" fill="hold"/>
                                        <p:tgtEl>
                                          <p:spTgt spid="7191"/>
                                        </p:tgtEl>
                                        <p:attrNameLst>
                                          <p:attrName>ppt_x</p:attrName>
                                        </p:attrNameLst>
                                      </p:cBhvr>
                                      <p:tavLst>
                                        <p:tav tm="0">
                                          <p:val>
                                            <p:strVal val="#ppt_x-.2"/>
                                          </p:val>
                                        </p:tav>
                                        <p:tav tm="100000">
                                          <p:val>
                                            <p:strVal val="#ppt_x"/>
                                          </p:val>
                                        </p:tav>
                                      </p:tavLst>
                                    </p:anim>
                                    <p:anim calcmode="lin" valueType="num">
                                      <p:cBhvr>
                                        <p:cTn id="60" dur="1000" fill="hold"/>
                                        <p:tgtEl>
                                          <p:spTgt spid="7191"/>
                                        </p:tgtEl>
                                        <p:attrNameLst>
                                          <p:attrName>ppt_y</p:attrName>
                                        </p:attrNameLst>
                                      </p:cBhvr>
                                      <p:tavLst>
                                        <p:tav tm="0">
                                          <p:val>
                                            <p:strVal val="#ppt_y"/>
                                          </p:val>
                                        </p:tav>
                                        <p:tav tm="100000">
                                          <p:val>
                                            <p:strVal val="#ppt_y"/>
                                          </p:val>
                                        </p:tav>
                                      </p:tavLst>
                                    </p:anim>
                                    <p:animEffect transition="in" filter="wipe(right)" prLst="gradientSize: 0.1">
                                      <p:cBhvr>
                                        <p:cTn id="61" dur="1000"/>
                                        <p:tgtEl>
                                          <p:spTgt spid="7191"/>
                                        </p:tgtEl>
                                      </p:cBhvr>
                                    </p:animEffect>
                                  </p:childTnLst>
                                </p:cTn>
                              </p:par>
                              <p:par>
                                <p:cTn id="62" presetID="29" presetClass="entr" presetSubtype="0" fill="hold" grpId="0" nodeType="withEffect">
                                  <p:stCondLst>
                                    <p:cond delay="0"/>
                                  </p:stCondLst>
                                  <p:childTnLst>
                                    <p:set>
                                      <p:cBhvr>
                                        <p:cTn id="63" dur="1" fill="hold">
                                          <p:stCondLst>
                                            <p:cond delay="0"/>
                                          </p:stCondLst>
                                        </p:cTn>
                                        <p:tgtEl>
                                          <p:spTgt spid="7195"/>
                                        </p:tgtEl>
                                        <p:attrNameLst>
                                          <p:attrName>style.visibility</p:attrName>
                                        </p:attrNameLst>
                                      </p:cBhvr>
                                      <p:to>
                                        <p:strVal val="visible"/>
                                      </p:to>
                                    </p:set>
                                    <p:anim calcmode="lin" valueType="num">
                                      <p:cBhvr>
                                        <p:cTn id="64" dur="1000" fill="hold"/>
                                        <p:tgtEl>
                                          <p:spTgt spid="7195"/>
                                        </p:tgtEl>
                                        <p:attrNameLst>
                                          <p:attrName>ppt_x</p:attrName>
                                        </p:attrNameLst>
                                      </p:cBhvr>
                                      <p:tavLst>
                                        <p:tav tm="0">
                                          <p:val>
                                            <p:strVal val="#ppt_x-.2"/>
                                          </p:val>
                                        </p:tav>
                                        <p:tav tm="100000">
                                          <p:val>
                                            <p:strVal val="#ppt_x"/>
                                          </p:val>
                                        </p:tav>
                                      </p:tavLst>
                                    </p:anim>
                                    <p:anim calcmode="lin" valueType="num">
                                      <p:cBhvr>
                                        <p:cTn id="65" dur="1000" fill="hold"/>
                                        <p:tgtEl>
                                          <p:spTgt spid="7195"/>
                                        </p:tgtEl>
                                        <p:attrNameLst>
                                          <p:attrName>ppt_y</p:attrName>
                                        </p:attrNameLst>
                                      </p:cBhvr>
                                      <p:tavLst>
                                        <p:tav tm="0">
                                          <p:val>
                                            <p:strVal val="#ppt_y"/>
                                          </p:val>
                                        </p:tav>
                                        <p:tav tm="100000">
                                          <p:val>
                                            <p:strVal val="#ppt_y"/>
                                          </p:val>
                                        </p:tav>
                                      </p:tavLst>
                                    </p:anim>
                                    <p:animEffect transition="in" filter="wipe(right)" prLst="gradientSize: 0.1">
                                      <p:cBhvr>
                                        <p:cTn id="66" dur="1000"/>
                                        <p:tgtEl>
                                          <p:spTgt spid="719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0" presetClass="entr" presetSubtype="0" fill="hold" grpId="0" nodeType="clickEffect">
                                  <p:stCondLst>
                                    <p:cond delay="0"/>
                                  </p:stCondLst>
                                  <p:iterate type="lt">
                                    <p:tmPct val="10000"/>
                                  </p:iterate>
                                  <p:childTnLst>
                                    <p:set>
                                      <p:cBhvr>
                                        <p:cTn id="70" dur="1" fill="hold">
                                          <p:stCondLst>
                                            <p:cond delay="0"/>
                                          </p:stCondLst>
                                        </p:cTn>
                                        <p:tgtEl>
                                          <p:spTgt spid="7197"/>
                                        </p:tgtEl>
                                        <p:attrNameLst>
                                          <p:attrName>style.visibility</p:attrName>
                                        </p:attrNameLst>
                                      </p:cBhvr>
                                      <p:to>
                                        <p:strVal val="visible"/>
                                      </p:to>
                                    </p:set>
                                    <p:animEffect transition="in" filter="fade">
                                      <p:cBhvr>
                                        <p:cTn id="71" dur="1000"/>
                                        <p:tgtEl>
                                          <p:spTgt spid="7197"/>
                                        </p:tgtEl>
                                      </p:cBhvr>
                                    </p:animEffect>
                                    <p:anim calcmode="lin" valueType="num">
                                      <p:cBhvr>
                                        <p:cTn id="72" dur="1000" fill="hold"/>
                                        <p:tgtEl>
                                          <p:spTgt spid="7197"/>
                                        </p:tgtEl>
                                        <p:attrNameLst>
                                          <p:attrName>ppt_x</p:attrName>
                                        </p:attrNameLst>
                                      </p:cBhvr>
                                      <p:tavLst>
                                        <p:tav tm="0">
                                          <p:val>
                                            <p:strVal val="#ppt_x-.1"/>
                                          </p:val>
                                        </p:tav>
                                        <p:tav tm="100000">
                                          <p:val>
                                            <p:strVal val="#ppt_x"/>
                                          </p:val>
                                        </p:tav>
                                      </p:tavLst>
                                    </p:anim>
                                    <p:anim calcmode="lin" valueType="num">
                                      <p:cBhvr>
                                        <p:cTn id="73" dur="1000" fill="hold"/>
                                        <p:tgtEl>
                                          <p:spTgt spid="7197"/>
                                        </p:tgtEl>
                                        <p:attrNameLst>
                                          <p:attrName>ppt_y</p:attrName>
                                        </p:attrNameLst>
                                      </p:cBhvr>
                                      <p:tavLst>
                                        <p:tav tm="0">
                                          <p:val>
                                            <p:strVal val="#ppt_y"/>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55" presetClass="entr" presetSubtype="0" fill="hold" nodeType="clickEffect">
                                  <p:stCondLst>
                                    <p:cond delay="0"/>
                                  </p:stCondLst>
                                  <p:childTnLst>
                                    <p:set>
                                      <p:cBhvr>
                                        <p:cTn id="77" dur="1" fill="hold">
                                          <p:stCondLst>
                                            <p:cond delay="0"/>
                                          </p:stCondLst>
                                        </p:cTn>
                                        <p:tgtEl>
                                          <p:spTgt spid="7198"/>
                                        </p:tgtEl>
                                        <p:attrNameLst>
                                          <p:attrName>style.visibility</p:attrName>
                                        </p:attrNameLst>
                                      </p:cBhvr>
                                      <p:to>
                                        <p:strVal val="visible"/>
                                      </p:to>
                                    </p:set>
                                    <p:anim calcmode="lin" valueType="num">
                                      <p:cBhvr>
                                        <p:cTn id="78" dur="1000" fill="hold"/>
                                        <p:tgtEl>
                                          <p:spTgt spid="7198"/>
                                        </p:tgtEl>
                                        <p:attrNameLst>
                                          <p:attrName>ppt_w</p:attrName>
                                        </p:attrNameLst>
                                      </p:cBhvr>
                                      <p:tavLst>
                                        <p:tav tm="0">
                                          <p:val>
                                            <p:strVal val="#ppt_w*0.70"/>
                                          </p:val>
                                        </p:tav>
                                        <p:tav tm="100000">
                                          <p:val>
                                            <p:strVal val="#ppt_w"/>
                                          </p:val>
                                        </p:tav>
                                      </p:tavLst>
                                    </p:anim>
                                    <p:anim calcmode="lin" valueType="num">
                                      <p:cBhvr>
                                        <p:cTn id="79" dur="1000" fill="hold"/>
                                        <p:tgtEl>
                                          <p:spTgt spid="7198"/>
                                        </p:tgtEl>
                                        <p:attrNameLst>
                                          <p:attrName>ppt_h</p:attrName>
                                        </p:attrNameLst>
                                      </p:cBhvr>
                                      <p:tavLst>
                                        <p:tav tm="0">
                                          <p:val>
                                            <p:strVal val="#ppt_h"/>
                                          </p:val>
                                        </p:tav>
                                        <p:tav tm="100000">
                                          <p:val>
                                            <p:strVal val="#ppt_h"/>
                                          </p:val>
                                        </p:tav>
                                      </p:tavLst>
                                    </p:anim>
                                    <p:animEffect transition="in" filter="fade">
                                      <p:cBhvr>
                                        <p:cTn id="80" dur="1000"/>
                                        <p:tgtEl>
                                          <p:spTgt spid="7198"/>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4" presetClass="exit" presetSubtype="0" fill="hold" nodeType="clickEffect">
                                  <p:stCondLst>
                                    <p:cond delay="0"/>
                                  </p:stCondLst>
                                  <p:childTnLst>
                                    <p:anim to="" calcmode="lin" valueType="num">
                                      <p:cBhvr>
                                        <p:cTn id="84" dur="1"/>
                                        <p:tgtEl>
                                          <p:spTgt spid="7198"/>
                                        </p:tgtEl>
                                        <p:attrNameLst>
                                          <p:attrName/>
                                        </p:attrNameLst>
                                      </p:cBhvr>
                                    </p:anim>
                                    <p:set>
                                      <p:cBhvr>
                                        <p:cTn id="85" dur="1" fill="hold">
                                          <p:stCondLst>
                                            <p:cond delay="0"/>
                                          </p:stCondLst>
                                        </p:cTn>
                                        <p:tgtEl>
                                          <p:spTgt spid="7198"/>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40" presetClass="entr" presetSubtype="0" fill="hold" grpId="0" nodeType="clickEffect">
                                  <p:stCondLst>
                                    <p:cond delay="0"/>
                                  </p:stCondLst>
                                  <p:iterate type="lt">
                                    <p:tmPct val="10000"/>
                                  </p:iterate>
                                  <p:childTnLst>
                                    <p:set>
                                      <p:cBhvr>
                                        <p:cTn id="89" dur="1" fill="hold">
                                          <p:stCondLst>
                                            <p:cond delay="0"/>
                                          </p:stCondLst>
                                        </p:cTn>
                                        <p:tgtEl>
                                          <p:spTgt spid="7199"/>
                                        </p:tgtEl>
                                        <p:attrNameLst>
                                          <p:attrName>style.visibility</p:attrName>
                                        </p:attrNameLst>
                                      </p:cBhvr>
                                      <p:to>
                                        <p:strVal val="visible"/>
                                      </p:to>
                                    </p:set>
                                    <p:animEffect transition="in" filter="fade">
                                      <p:cBhvr>
                                        <p:cTn id="90" dur="1000"/>
                                        <p:tgtEl>
                                          <p:spTgt spid="7199"/>
                                        </p:tgtEl>
                                      </p:cBhvr>
                                    </p:animEffect>
                                    <p:anim calcmode="lin" valueType="num">
                                      <p:cBhvr>
                                        <p:cTn id="91" dur="1000" fill="hold"/>
                                        <p:tgtEl>
                                          <p:spTgt spid="7199"/>
                                        </p:tgtEl>
                                        <p:attrNameLst>
                                          <p:attrName>ppt_x</p:attrName>
                                        </p:attrNameLst>
                                      </p:cBhvr>
                                      <p:tavLst>
                                        <p:tav tm="0">
                                          <p:val>
                                            <p:strVal val="#ppt_x-.1"/>
                                          </p:val>
                                        </p:tav>
                                        <p:tav tm="100000">
                                          <p:val>
                                            <p:strVal val="#ppt_x"/>
                                          </p:val>
                                        </p:tav>
                                      </p:tavLst>
                                    </p:anim>
                                    <p:anim calcmode="lin" valueType="num">
                                      <p:cBhvr>
                                        <p:cTn id="92" dur="1000" fill="hold"/>
                                        <p:tgtEl>
                                          <p:spTgt spid="7199"/>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31" presetClass="entr" presetSubtype="0" fill="hold" nodeType="clickEffect">
                                  <p:stCondLst>
                                    <p:cond delay="0"/>
                                  </p:stCondLst>
                                  <p:iterate type="lt">
                                    <p:tmPct val="5000"/>
                                  </p:iterate>
                                  <p:childTnLst>
                                    <p:set>
                                      <p:cBhvr>
                                        <p:cTn id="96" dur="1" fill="hold">
                                          <p:stCondLst>
                                            <p:cond delay="0"/>
                                          </p:stCondLst>
                                        </p:cTn>
                                        <p:tgtEl>
                                          <p:spTgt spid="3"/>
                                        </p:tgtEl>
                                        <p:attrNameLst>
                                          <p:attrName>style.visibility</p:attrName>
                                        </p:attrNameLst>
                                      </p:cBhvr>
                                      <p:to>
                                        <p:strVal val="visible"/>
                                      </p:to>
                                    </p:set>
                                    <p:anim calcmode="lin" valueType="num">
                                      <p:cBhvr>
                                        <p:cTn id="97" dur="1000" fill="hold"/>
                                        <p:tgtEl>
                                          <p:spTgt spid="3"/>
                                        </p:tgtEl>
                                        <p:attrNameLst>
                                          <p:attrName>ppt_w</p:attrName>
                                        </p:attrNameLst>
                                      </p:cBhvr>
                                      <p:tavLst>
                                        <p:tav tm="0">
                                          <p:val>
                                            <p:fltVal val="0"/>
                                          </p:val>
                                        </p:tav>
                                        <p:tav tm="100000">
                                          <p:val>
                                            <p:strVal val="#ppt_w"/>
                                          </p:val>
                                        </p:tav>
                                      </p:tavLst>
                                    </p:anim>
                                    <p:anim calcmode="lin" valueType="num">
                                      <p:cBhvr>
                                        <p:cTn id="98" dur="1000" fill="hold"/>
                                        <p:tgtEl>
                                          <p:spTgt spid="3"/>
                                        </p:tgtEl>
                                        <p:attrNameLst>
                                          <p:attrName>ppt_h</p:attrName>
                                        </p:attrNameLst>
                                      </p:cBhvr>
                                      <p:tavLst>
                                        <p:tav tm="0">
                                          <p:val>
                                            <p:fltVal val="0"/>
                                          </p:val>
                                        </p:tav>
                                        <p:tav tm="100000">
                                          <p:val>
                                            <p:strVal val="#ppt_h"/>
                                          </p:val>
                                        </p:tav>
                                      </p:tavLst>
                                    </p:anim>
                                    <p:anim calcmode="lin" valueType="num">
                                      <p:cBhvr>
                                        <p:cTn id="99" dur="1000" fill="hold"/>
                                        <p:tgtEl>
                                          <p:spTgt spid="3"/>
                                        </p:tgtEl>
                                        <p:attrNameLst>
                                          <p:attrName>style.rotation</p:attrName>
                                        </p:attrNameLst>
                                      </p:cBhvr>
                                      <p:tavLst>
                                        <p:tav tm="0">
                                          <p:val>
                                            <p:fltVal val="90"/>
                                          </p:val>
                                        </p:tav>
                                        <p:tav tm="100000">
                                          <p:val>
                                            <p:fltVal val="0"/>
                                          </p:val>
                                        </p:tav>
                                      </p:tavLst>
                                    </p:anim>
                                    <p:animEffect transition="in" filter="fade">
                                      <p:cBhvr>
                                        <p:cTn id="100" dur="1000"/>
                                        <p:tgtEl>
                                          <p:spTgt spid="3"/>
                                        </p:tgtEl>
                                      </p:cBhvr>
                                    </p:animEffect>
                                  </p:childTnLst>
                                </p:cTn>
                              </p:par>
                              <p:par>
                                <p:cTn id="101" presetID="31" presetClass="entr" presetSubtype="0" fill="hold" nodeType="withEffect">
                                  <p:stCondLst>
                                    <p:cond delay="0"/>
                                  </p:stCondLst>
                                  <p:iterate type="lt">
                                    <p:tmPct val="5000"/>
                                  </p:iterate>
                                  <p:childTnLst>
                                    <p:set>
                                      <p:cBhvr>
                                        <p:cTn id="102" dur="1" fill="hold">
                                          <p:stCondLst>
                                            <p:cond delay="0"/>
                                          </p:stCondLst>
                                        </p:cTn>
                                        <p:tgtEl>
                                          <p:spTgt spid="4"/>
                                        </p:tgtEl>
                                        <p:attrNameLst>
                                          <p:attrName>style.visibility</p:attrName>
                                        </p:attrNameLst>
                                      </p:cBhvr>
                                      <p:to>
                                        <p:strVal val="visible"/>
                                      </p:to>
                                    </p:set>
                                    <p:anim calcmode="lin" valueType="num">
                                      <p:cBhvr>
                                        <p:cTn id="103" dur="1000" fill="hold"/>
                                        <p:tgtEl>
                                          <p:spTgt spid="4"/>
                                        </p:tgtEl>
                                        <p:attrNameLst>
                                          <p:attrName>ppt_w</p:attrName>
                                        </p:attrNameLst>
                                      </p:cBhvr>
                                      <p:tavLst>
                                        <p:tav tm="0">
                                          <p:val>
                                            <p:fltVal val="0"/>
                                          </p:val>
                                        </p:tav>
                                        <p:tav tm="100000">
                                          <p:val>
                                            <p:strVal val="#ppt_w"/>
                                          </p:val>
                                        </p:tav>
                                      </p:tavLst>
                                    </p:anim>
                                    <p:anim calcmode="lin" valueType="num">
                                      <p:cBhvr>
                                        <p:cTn id="104" dur="1000" fill="hold"/>
                                        <p:tgtEl>
                                          <p:spTgt spid="4"/>
                                        </p:tgtEl>
                                        <p:attrNameLst>
                                          <p:attrName>ppt_h</p:attrName>
                                        </p:attrNameLst>
                                      </p:cBhvr>
                                      <p:tavLst>
                                        <p:tav tm="0">
                                          <p:val>
                                            <p:fltVal val="0"/>
                                          </p:val>
                                        </p:tav>
                                        <p:tav tm="100000">
                                          <p:val>
                                            <p:strVal val="#ppt_h"/>
                                          </p:val>
                                        </p:tav>
                                      </p:tavLst>
                                    </p:anim>
                                    <p:anim calcmode="lin" valueType="num">
                                      <p:cBhvr>
                                        <p:cTn id="105" dur="1000" fill="hold"/>
                                        <p:tgtEl>
                                          <p:spTgt spid="4"/>
                                        </p:tgtEl>
                                        <p:attrNameLst>
                                          <p:attrName>style.rotation</p:attrName>
                                        </p:attrNameLst>
                                      </p:cBhvr>
                                      <p:tavLst>
                                        <p:tav tm="0">
                                          <p:val>
                                            <p:fltVal val="90"/>
                                          </p:val>
                                        </p:tav>
                                        <p:tav tm="100000">
                                          <p:val>
                                            <p:fltVal val="0"/>
                                          </p:val>
                                        </p:tav>
                                      </p:tavLst>
                                    </p:anim>
                                    <p:animEffect transition="in" filter="fade">
                                      <p:cBhvr>
                                        <p:cTn id="106" dur="1000"/>
                                        <p:tgtEl>
                                          <p:spTgt spid="4"/>
                                        </p:tgtEl>
                                      </p:cBhvr>
                                    </p:animEffect>
                                  </p:childTnLst>
                                </p:cTn>
                              </p:par>
                              <p:par>
                                <p:cTn id="107" presetID="31" presetClass="entr" presetSubtype="0" fill="hold" nodeType="withEffect">
                                  <p:stCondLst>
                                    <p:cond delay="0"/>
                                  </p:stCondLst>
                                  <p:iterate type="lt">
                                    <p:tmPct val="5000"/>
                                  </p:iterate>
                                  <p:childTnLst>
                                    <p:set>
                                      <p:cBhvr>
                                        <p:cTn id="108" dur="1" fill="hold">
                                          <p:stCondLst>
                                            <p:cond delay="0"/>
                                          </p:stCondLst>
                                        </p:cTn>
                                        <p:tgtEl>
                                          <p:spTgt spid="5"/>
                                        </p:tgtEl>
                                        <p:attrNameLst>
                                          <p:attrName>style.visibility</p:attrName>
                                        </p:attrNameLst>
                                      </p:cBhvr>
                                      <p:to>
                                        <p:strVal val="visible"/>
                                      </p:to>
                                    </p:set>
                                    <p:anim calcmode="lin" valueType="num">
                                      <p:cBhvr>
                                        <p:cTn id="109" dur="1000" fill="hold"/>
                                        <p:tgtEl>
                                          <p:spTgt spid="5"/>
                                        </p:tgtEl>
                                        <p:attrNameLst>
                                          <p:attrName>ppt_w</p:attrName>
                                        </p:attrNameLst>
                                      </p:cBhvr>
                                      <p:tavLst>
                                        <p:tav tm="0">
                                          <p:val>
                                            <p:fltVal val="0"/>
                                          </p:val>
                                        </p:tav>
                                        <p:tav tm="100000">
                                          <p:val>
                                            <p:strVal val="#ppt_w"/>
                                          </p:val>
                                        </p:tav>
                                      </p:tavLst>
                                    </p:anim>
                                    <p:anim calcmode="lin" valueType="num">
                                      <p:cBhvr>
                                        <p:cTn id="110" dur="1000" fill="hold"/>
                                        <p:tgtEl>
                                          <p:spTgt spid="5"/>
                                        </p:tgtEl>
                                        <p:attrNameLst>
                                          <p:attrName>ppt_h</p:attrName>
                                        </p:attrNameLst>
                                      </p:cBhvr>
                                      <p:tavLst>
                                        <p:tav tm="0">
                                          <p:val>
                                            <p:fltVal val="0"/>
                                          </p:val>
                                        </p:tav>
                                        <p:tav tm="100000">
                                          <p:val>
                                            <p:strVal val="#ppt_h"/>
                                          </p:val>
                                        </p:tav>
                                      </p:tavLst>
                                    </p:anim>
                                    <p:anim calcmode="lin" valueType="num">
                                      <p:cBhvr>
                                        <p:cTn id="111" dur="1000" fill="hold"/>
                                        <p:tgtEl>
                                          <p:spTgt spid="5"/>
                                        </p:tgtEl>
                                        <p:attrNameLst>
                                          <p:attrName>style.rotation</p:attrName>
                                        </p:attrNameLst>
                                      </p:cBhvr>
                                      <p:tavLst>
                                        <p:tav tm="0">
                                          <p:val>
                                            <p:fltVal val="90"/>
                                          </p:val>
                                        </p:tav>
                                        <p:tav tm="100000">
                                          <p:val>
                                            <p:fltVal val="0"/>
                                          </p:val>
                                        </p:tav>
                                      </p:tavLst>
                                    </p:anim>
                                    <p:animEffect transition="in" filter="fade">
                                      <p:cBhvr>
                                        <p:cTn id="1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4" grpId="0"/>
      <p:bldP spid="7186" grpId="0" animBg="1"/>
      <p:bldP spid="7187" grpId="0" animBg="1"/>
      <p:bldP spid="7188" grpId="0" animBg="1"/>
      <p:bldP spid="7189" grpId="0" animBg="1"/>
      <p:bldP spid="7190" grpId="0" animBg="1"/>
      <p:bldP spid="7191" grpId="0" animBg="1"/>
      <p:bldP spid="7192" grpId="0" animBg="1"/>
      <p:bldP spid="7193" grpId="0" animBg="1"/>
      <p:bldP spid="7194" grpId="0" animBg="1"/>
      <p:bldP spid="7195" grpId="0" animBg="1"/>
      <p:bldP spid="7197" grpId="0"/>
      <p:bldP spid="71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2133600" y="533400"/>
            <a:ext cx="1370013" cy="457200"/>
          </a:xfrm>
          <a:prstGeom prst="rect">
            <a:avLst/>
          </a:prstGeom>
          <a:noFill/>
          <a:ln w="9525">
            <a:noFill/>
            <a:miter lim="800000"/>
            <a:headEnd/>
            <a:tailEnd/>
          </a:ln>
        </p:spPr>
        <p:txBody>
          <a:bodyPr wrap="none">
            <a:spAutoFit/>
          </a:bodyPr>
          <a:lstStyle/>
          <a:p>
            <a:pPr>
              <a:spcBef>
                <a:spcPct val="50000"/>
              </a:spcBef>
            </a:pPr>
            <a:r>
              <a:rPr lang="en-US"/>
              <a:t>Tập đọc:</a:t>
            </a:r>
          </a:p>
        </p:txBody>
      </p:sp>
      <p:sp>
        <p:nvSpPr>
          <p:cNvPr id="7171" name="Text Box 4"/>
          <p:cNvSpPr txBox="1">
            <a:spLocks noChangeArrowheads="1"/>
          </p:cNvSpPr>
          <p:nvPr/>
        </p:nvSpPr>
        <p:spPr bwMode="auto">
          <a:xfrm>
            <a:off x="3505200" y="533400"/>
            <a:ext cx="2819400" cy="457200"/>
          </a:xfrm>
          <a:prstGeom prst="rect">
            <a:avLst/>
          </a:prstGeom>
          <a:noFill/>
          <a:ln w="9525">
            <a:noFill/>
            <a:miter lim="800000"/>
            <a:headEnd/>
            <a:tailEnd/>
          </a:ln>
        </p:spPr>
        <p:txBody>
          <a:bodyPr>
            <a:spAutoFit/>
          </a:bodyPr>
          <a:lstStyle/>
          <a:p>
            <a:pPr>
              <a:spcBef>
                <a:spcPct val="50000"/>
              </a:spcBef>
            </a:pPr>
            <a:r>
              <a:rPr lang="en-US">
                <a:solidFill>
                  <a:srgbClr val="FF6600"/>
                </a:solidFill>
              </a:rPr>
              <a:t>Đường đi Sa Pa</a:t>
            </a:r>
          </a:p>
        </p:txBody>
      </p:sp>
      <p:sp>
        <p:nvSpPr>
          <p:cNvPr id="7172" name="Text Box 5"/>
          <p:cNvSpPr txBox="1">
            <a:spLocks noChangeArrowheads="1"/>
          </p:cNvSpPr>
          <p:nvPr/>
        </p:nvSpPr>
        <p:spPr bwMode="auto">
          <a:xfrm>
            <a:off x="4648200" y="1023938"/>
            <a:ext cx="2895600" cy="457200"/>
          </a:xfrm>
          <a:prstGeom prst="rect">
            <a:avLst/>
          </a:prstGeom>
          <a:noFill/>
          <a:ln w="9525">
            <a:noFill/>
            <a:miter lim="800000"/>
            <a:headEnd/>
            <a:tailEnd/>
          </a:ln>
        </p:spPr>
        <p:txBody>
          <a:bodyPr>
            <a:spAutoFit/>
          </a:bodyPr>
          <a:lstStyle/>
          <a:p>
            <a:pPr>
              <a:spcBef>
                <a:spcPct val="50000"/>
              </a:spcBef>
            </a:pPr>
            <a:r>
              <a:rPr lang="en-US" i="1"/>
              <a:t>Nguyễn Phan Hách</a:t>
            </a:r>
          </a:p>
        </p:txBody>
      </p:sp>
      <p:grpSp>
        <p:nvGrpSpPr>
          <p:cNvPr id="7173" name="Group 6"/>
          <p:cNvGrpSpPr>
            <a:grpSpLocks/>
          </p:cNvGrpSpPr>
          <p:nvPr/>
        </p:nvGrpSpPr>
        <p:grpSpPr bwMode="auto">
          <a:xfrm>
            <a:off x="0" y="2200275"/>
            <a:ext cx="9144000" cy="3895725"/>
            <a:chOff x="0" y="1386"/>
            <a:chExt cx="5760" cy="2454"/>
          </a:xfrm>
        </p:grpSpPr>
        <p:sp>
          <p:nvSpPr>
            <p:cNvPr id="7190" name="Line 7"/>
            <p:cNvSpPr>
              <a:spLocks noChangeShapeType="1"/>
            </p:cNvSpPr>
            <p:nvPr/>
          </p:nvSpPr>
          <p:spPr bwMode="auto">
            <a:xfrm>
              <a:off x="0" y="1584"/>
              <a:ext cx="960" cy="0"/>
            </a:xfrm>
            <a:prstGeom prst="line">
              <a:avLst/>
            </a:prstGeom>
            <a:noFill/>
            <a:ln w="9525">
              <a:solidFill>
                <a:schemeClr val="tx1"/>
              </a:solidFill>
              <a:round/>
              <a:headEnd/>
              <a:tailEnd/>
            </a:ln>
          </p:spPr>
          <p:txBody>
            <a:bodyPr/>
            <a:lstStyle/>
            <a:p>
              <a:endParaRPr lang="en-US"/>
            </a:p>
          </p:txBody>
        </p:sp>
        <p:sp>
          <p:nvSpPr>
            <p:cNvPr id="7191" name="Text Box 8"/>
            <p:cNvSpPr txBox="1">
              <a:spLocks noChangeArrowheads="1"/>
            </p:cNvSpPr>
            <p:nvPr/>
          </p:nvSpPr>
          <p:spPr bwMode="auto">
            <a:xfrm>
              <a:off x="984" y="1386"/>
              <a:ext cx="1200" cy="288"/>
            </a:xfrm>
            <a:prstGeom prst="rect">
              <a:avLst/>
            </a:prstGeom>
            <a:noFill/>
            <a:ln w="9525">
              <a:noFill/>
              <a:miter lim="800000"/>
              <a:headEnd/>
              <a:tailEnd/>
            </a:ln>
          </p:spPr>
          <p:txBody>
            <a:bodyPr>
              <a:spAutoFit/>
            </a:bodyPr>
            <a:lstStyle/>
            <a:p>
              <a:pPr>
                <a:spcBef>
                  <a:spcPct val="50000"/>
                </a:spcBef>
              </a:pPr>
              <a:r>
                <a:rPr lang="en-US"/>
                <a:t>Luyện đọc</a:t>
              </a:r>
            </a:p>
          </p:txBody>
        </p:sp>
        <p:sp>
          <p:nvSpPr>
            <p:cNvPr id="7192" name="Line 9"/>
            <p:cNvSpPr>
              <a:spLocks noChangeShapeType="1"/>
            </p:cNvSpPr>
            <p:nvPr/>
          </p:nvSpPr>
          <p:spPr bwMode="auto">
            <a:xfrm>
              <a:off x="1968" y="1584"/>
              <a:ext cx="1248" cy="0"/>
            </a:xfrm>
            <a:prstGeom prst="line">
              <a:avLst/>
            </a:prstGeom>
            <a:noFill/>
            <a:ln w="9525">
              <a:solidFill>
                <a:schemeClr val="tx1"/>
              </a:solidFill>
              <a:round/>
              <a:headEnd/>
              <a:tailEnd/>
            </a:ln>
          </p:spPr>
          <p:txBody>
            <a:bodyPr/>
            <a:lstStyle/>
            <a:p>
              <a:endParaRPr lang="en-US"/>
            </a:p>
          </p:txBody>
        </p:sp>
        <p:sp>
          <p:nvSpPr>
            <p:cNvPr id="7193" name="Text Box 10"/>
            <p:cNvSpPr txBox="1">
              <a:spLocks noChangeArrowheads="1"/>
            </p:cNvSpPr>
            <p:nvPr/>
          </p:nvSpPr>
          <p:spPr bwMode="auto">
            <a:xfrm>
              <a:off x="3216" y="1392"/>
              <a:ext cx="1200" cy="288"/>
            </a:xfrm>
            <a:prstGeom prst="rect">
              <a:avLst/>
            </a:prstGeom>
            <a:noFill/>
            <a:ln w="9525">
              <a:noFill/>
              <a:miter lim="800000"/>
              <a:headEnd/>
              <a:tailEnd/>
            </a:ln>
          </p:spPr>
          <p:txBody>
            <a:bodyPr>
              <a:spAutoFit/>
            </a:bodyPr>
            <a:lstStyle/>
            <a:p>
              <a:pPr>
                <a:spcBef>
                  <a:spcPct val="50000"/>
                </a:spcBef>
              </a:pPr>
              <a:r>
                <a:rPr lang="en-US"/>
                <a:t>Tìm hiểu bài</a:t>
              </a:r>
            </a:p>
          </p:txBody>
        </p:sp>
        <p:sp>
          <p:nvSpPr>
            <p:cNvPr id="7194" name="Line 11"/>
            <p:cNvSpPr>
              <a:spLocks noChangeShapeType="1"/>
            </p:cNvSpPr>
            <p:nvPr/>
          </p:nvSpPr>
          <p:spPr bwMode="auto">
            <a:xfrm>
              <a:off x="4464" y="1536"/>
              <a:ext cx="1296" cy="0"/>
            </a:xfrm>
            <a:prstGeom prst="line">
              <a:avLst/>
            </a:prstGeom>
            <a:noFill/>
            <a:ln w="9525">
              <a:solidFill>
                <a:schemeClr val="tx1"/>
              </a:solidFill>
              <a:round/>
              <a:headEnd/>
              <a:tailEnd/>
            </a:ln>
          </p:spPr>
          <p:txBody>
            <a:bodyPr/>
            <a:lstStyle/>
            <a:p>
              <a:endParaRPr lang="en-US"/>
            </a:p>
          </p:txBody>
        </p:sp>
        <p:sp>
          <p:nvSpPr>
            <p:cNvPr id="7195" name="Line 12"/>
            <p:cNvSpPr>
              <a:spLocks noChangeShapeType="1"/>
            </p:cNvSpPr>
            <p:nvPr/>
          </p:nvSpPr>
          <p:spPr bwMode="auto">
            <a:xfrm>
              <a:off x="2640" y="1584"/>
              <a:ext cx="0" cy="2256"/>
            </a:xfrm>
            <a:prstGeom prst="line">
              <a:avLst/>
            </a:prstGeom>
            <a:noFill/>
            <a:ln w="9525">
              <a:solidFill>
                <a:schemeClr val="tx1"/>
              </a:solidFill>
              <a:round/>
              <a:headEnd/>
              <a:tailEnd/>
            </a:ln>
          </p:spPr>
          <p:txBody>
            <a:bodyPr/>
            <a:lstStyle/>
            <a:p>
              <a:endParaRPr lang="en-US"/>
            </a:p>
          </p:txBody>
        </p:sp>
      </p:grpSp>
      <p:sp>
        <p:nvSpPr>
          <p:cNvPr id="7174" name="Text Box 13"/>
          <p:cNvSpPr txBox="1">
            <a:spLocks noChangeArrowheads="1"/>
          </p:cNvSpPr>
          <p:nvPr/>
        </p:nvSpPr>
        <p:spPr bwMode="auto">
          <a:xfrm>
            <a:off x="0" y="2819400"/>
            <a:ext cx="4572000" cy="830263"/>
          </a:xfrm>
          <a:prstGeom prst="rect">
            <a:avLst/>
          </a:prstGeom>
          <a:noFill/>
          <a:ln w="9525">
            <a:noFill/>
            <a:miter lim="800000"/>
            <a:headEnd/>
            <a:tailEnd/>
          </a:ln>
        </p:spPr>
        <p:txBody>
          <a:bodyPr>
            <a:spAutoFit/>
          </a:bodyPr>
          <a:lstStyle/>
          <a:p>
            <a:pPr>
              <a:spcBef>
                <a:spcPct val="50000"/>
              </a:spcBef>
            </a:pPr>
            <a:r>
              <a:rPr lang="en-US"/>
              <a:t>rực lên ,Phù Lá,sặc sỡ,trắng xóa,nồng nàn,khoảnh khắc</a:t>
            </a:r>
          </a:p>
        </p:txBody>
      </p:sp>
      <p:sp>
        <p:nvSpPr>
          <p:cNvPr id="7175" name="Line 14"/>
          <p:cNvSpPr>
            <a:spLocks noChangeShapeType="1"/>
          </p:cNvSpPr>
          <p:nvPr/>
        </p:nvSpPr>
        <p:spPr bwMode="auto">
          <a:xfrm>
            <a:off x="0" y="3200400"/>
            <a:ext cx="228600" cy="0"/>
          </a:xfrm>
          <a:prstGeom prst="line">
            <a:avLst/>
          </a:prstGeom>
          <a:noFill/>
          <a:ln w="38100">
            <a:solidFill>
              <a:srgbClr val="FF9900"/>
            </a:solidFill>
            <a:round/>
            <a:headEnd/>
            <a:tailEnd/>
          </a:ln>
        </p:spPr>
        <p:txBody>
          <a:bodyPr/>
          <a:lstStyle/>
          <a:p>
            <a:endParaRPr lang="en-US"/>
          </a:p>
        </p:txBody>
      </p:sp>
      <p:sp>
        <p:nvSpPr>
          <p:cNvPr id="7176" name="Line 15"/>
          <p:cNvSpPr>
            <a:spLocks noChangeShapeType="1"/>
          </p:cNvSpPr>
          <p:nvPr/>
        </p:nvSpPr>
        <p:spPr bwMode="auto">
          <a:xfrm>
            <a:off x="1795463" y="3200400"/>
            <a:ext cx="228600" cy="0"/>
          </a:xfrm>
          <a:prstGeom prst="line">
            <a:avLst/>
          </a:prstGeom>
          <a:noFill/>
          <a:ln w="38100">
            <a:solidFill>
              <a:srgbClr val="FF9900"/>
            </a:solidFill>
            <a:round/>
            <a:headEnd/>
            <a:tailEnd/>
          </a:ln>
        </p:spPr>
        <p:txBody>
          <a:bodyPr/>
          <a:lstStyle/>
          <a:p>
            <a:endParaRPr lang="en-US"/>
          </a:p>
        </p:txBody>
      </p:sp>
      <p:sp>
        <p:nvSpPr>
          <p:cNvPr id="7177" name="Line 16"/>
          <p:cNvSpPr>
            <a:spLocks noChangeShapeType="1"/>
          </p:cNvSpPr>
          <p:nvPr/>
        </p:nvSpPr>
        <p:spPr bwMode="auto">
          <a:xfrm>
            <a:off x="2209800" y="3200400"/>
            <a:ext cx="228600" cy="0"/>
          </a:xfrm>
          <a:prstGeom prst="line">
            <a:avLst/>
          </a:prstGeom>
          <a:noFill/>
          <a:ln w="38100">
            <a:solidFill>
              <a:srgbClr val="FF9900"/>
            </a:solidFill>
            <a:round/>
            <a:headEnd/>
            <a:tailEnd/>
          </a:ln>
        </p:spPr>
        <p:txBody>
          <a:bodyPr/>
          <a:lstStyle/>
          <a:p>
            <a:endParaRPr lang="en-US"/>
          </a:p>
        </p:txBody>
      </p:sp>
      <p:sp>
        <p:nvSpPr>
          <p:cNvPr id="7178" name="Line 17"/>
          <p:cNvSpPr>
            <a:spLocks noChangeShapeType="1"/>
          </p:cNvSpPr>
          <p:nvPr/>
        </p:nvSpPr>
        <p:spPr bwMode="auto">
          <a:xfrm>
            <a:off x="2786063" y="3200400"/>
            <a:ext cx="228600" cy="0"/>
          </a:xfrm>
          <a:prstGeom prst="line">
            <a:avLst/>
          </a:prstGeom>
          <a:noFill/>
          <a:ln w="38100">
            <a:solidFill>
              <a:srgbClr val="FF9900"/>
            </a:solidFill>
            <a:round/>
            <a:headEnd/>
            <a:tailEnd/>
          </a:ln>
        </p:spPr>
        <p:txBody>
          <a:bodyPr/>
          <a:lstStyle/>
          <a:p>
            <a:endParaRPr lang="en-US"/>
          </a:p>
        </p:txBody>
      </p:sp>
      <p:sp>
        <p:nvSpPr>
          <p:cNvPr id="7179" name="Line 18"/>
          <p:cNvSpPr>
            <a:spLocks noChangeShapeType="1"/>
          </p:cNvSpPr>
          <p:nvPr/>
        </p:nvSpPr>
        <p:spPr bwMode="auto">
          <a:xfrm>
            <a:off x="3200400" y="3233738"/>
            <a:ext cx="228600" cy="0"/>
          </a:xfrm>
          <a:prstGeom prst="line">
            <a:avLst/>
          </a:prstGeom>
          <a:noFill/>
          <a:ln w="38100">
            <a:solidFill>
              <a:srgbClr val="FF9900"/>
            </a:solidFill>
            <a:round/>
            <a:headEnd/>
            <a:tailEnd/>
          </a:ln>
        </p:spPr>
        <p:txBody>
          <a:bodyPr/>
          <a:lstStyle/>
          <a:p>
            <a:endParaRPr lang="en-US"/>
          </a:p>
        </p:txBody>
      </p:sp>
      <p:sp>
        <p:nvSpPr>
          <p:cNvPr id="7180" name="Line 19"/>
          <p:cNvSpPr>
            <a:spLocks noChangeShapeType="1"/>
          </p:cNvSpPr>
          <p:nvPr/>
        </p:nvSpPr>
        <p:spPr bwMode="auto">
          <a:xfrm>
            <a:off x="609600" y="3581400"/>
            <a:ext cx="228600" cy="0"/>
          </a:xfrm>
          <a:prstGeom prst="line">
            <a:avLst/>
          </a:prstGeom>
          <a:noFill/>
          <a:ln w="38100">
            <a:solidFill>
              <a:srgbClr val="FF9900"/>
            </a:solidFill>
            <a:round/>
            <a:headEnd/>
            <a:tailEnd/>
          </a:ln>
        </p:spPr>
        <p:txBody>
          <a:bodyPr/>
          <a:lstStyle/>
          <a:p>
            <a:endParaRPr lang="en-US"/>
          </a:p>
        </p:txBody>
      </p:sp>
      <p:sp>
        <p:nvSpPr>
          <p:cNvPr id="7181" name="Line 20"/>
          <p:cNvSpPr>
            <a:spLocks noChangeShapeType="1"/>
          </p:cNvSpPr>
          <p:nvPr/>
        </p:nvSpPr>
        <p:spPr bwMode="auto">
          <a:xfrm>
            <a:off x="1371600" y="3581400"/>
            <a:ext cx="228600" cy="0"/>
          </a:xfrm>
          <a:prstGeom prst="line">
            <a:avLst/>
          </a:prstGeom>
          <a:noFill/>
          <a:ln w="38100">
            <a:solidFill>
              <a:srgbClr val="FF9900"/>
            </a:solidFill>
            <a:round/>
            <a:headEnd/>
            <a:tailEnd/>
          </a:ln>
        </p:spPr>
        <p:txBody>
          <a:bodyPr/>
          <a:lstStyle/>
          <a:p>
            <a:endParaRPr lang="en-US"/>
          </a:p>
        </p:txBody>
      </p:sp>
      <p:sp>
        <p:nvSpPr>
          <p:cNvPr id="7182" name="Line 21"/>
          <p:cNvSpPr>
            <a:spLocks noChangeShapeType="1"/>
          </p:cNvSpPr>
          <p:nvPr/>
        </p:nvSpPr>
        <p:spPr bwMode="auto">
          <a:xfrm>
            <a:off x="552450" y="3200400"/>
            <a:ext cx="228600" cy="0"/>
          </a:xfrm>
          <a:prstGeom prst="line">
            <a:avLst/>
          </a:prstGeom>
          <a:noFill/>
          <a:ln w="38100">
            <a:solidFill>
              <a:srgbClr val="FF9900"/>
            </a:solidFill>
            <a:round/>
            <a:headEnd/>
            <a:tailEnd/>
          </a:ln>
        </p:spPr>
        <p:txBody>
          <a:bodyPr/>
          <a:lstStyle/>
          <a:p>
            <a:endParaRPr lang="en-US"/>
          </a:p>
        </p:txBody>
      </p:sp>
      <p:sp>
        <p:nvSpPr>
          <p:cNvPr id="7183" name="Line 22"/>
          <p:cNvSpPr>
            <a:spLocks noChangeShapeType="1"/>
          </p:cNvSpPr>
          <p:nvPr/>
        </p:nvSpPr>
        <p:spPr bwMode="auto">
          <a:xfrm>
            <a:off x="2286000" y="3581400"/>
            <a:ext cx="685800" cy="0"/>
          </a:xfrm>
          <a:prstGeom prst="line">
            <a:avLst/>
          </a:prstGeom>
          <a:noFill/>
          <a:ln w="38100">
            <a:solidFill>
              <a:srgbClr val="FF9900"/>
            </a:solidFill>
            <a:round/>
            <a:headEnd/>
            <a:tailEnd/>
          </a:ln>
        </p:spPr>
        <p:txBody>
          <a:bodyPr/>
          <a:lstStyle/>
          <a:p>
            <a:endParaRPr lang="en-US"/>
          </a:p>
        </p:txBody>
      </p:sp>
      <p:sp>
        <p:nvSpPr>
          <p:cNvPr id="7184" name="Line 23"/>
          <p:cNvSpPr>
            <a:spLocks noChangeShapeType="1"/>
          </p:cNvSpPr>
          <p:nvPr/>
        </p:nvSpPr>
        <p:spPr bwMode="auto">
          <a:xfrm>
            <a:off x="42863" y="3586163"/>
            <a:ext cx="228600" cy="0"/>
          </a:xfrm>
          <a:prstGeom prst="line">
            <a:avLst/>
          </a:prstGeom>
          <a:noFill/>
          <a:ln w="38100">
            <a:solidFill>
              <a:srgbClr val="FF9900"/>
            </a:solidFill>
            <a:round/>
            <a:headEnd/>
            <a:tailEnd/>
          </a:ln>
        </p:spPr>
        <p:txBody>
          <a:bodyPr/>
          <a:lstStyle/>
          <a:p>
            <a:endParaRPr lang="en-US"/>
          </a:p>
        </p:txBody>
      </p:sp>
      <p:sp>
        <p:nvSpPr>
          <p:cNvPr id="7185" name="Text Box 24"/>
          <p:cNvSpPr txBox="1">
            <a:spLocks noChangeArrowheads="1"/>
          </p:cNvSpPr>
          <p:nvPr/>
        </p:nvSpPr>
        <p:spPr bwMode="auto">
          <a:xfrm>
            <a:off x="4495800" y="2819400"/>
            <a:ext cx="1219200" cy="457200"/>
          </a:xfrm>
          <a:prstGeom prst="rect">
            <a:avLst/>
          </a:prstGeom>
          <a:noFill/>
          <a:ln w="9525">
            <a:noFill/>
            <a:miter lim="800000"/>
            <a:headEnd/>
            <a:tailEnd/>
          </a:ln>
        </p:spPr>
        <p:txBody>
          <a:bodyPr>
            <a:spAutoFit/>
          </a:bodyPr>
          <a:lstStyle/>
          <a:p>
            <a:pPr>
              <a:spcBef>
                <a:spcPct val="50000"/>
              </a:spcBef>
            </a:pPr>
            <a:r>
              <a:rPr lang="en-US"/>
              <a:t>Sa Pa</a:t>
            </a:r>
          </a:p>
        </p:txBody>
      </p:sp>
      <p:sp>
        <p:nvSpPr>
          <p:cNvPr id="7186" name="Text Box 26"/>
          <p:cNvSpPr txBox="1">
            <a:spLocks noChangeArrowheads="1"/>
          </p:cNvSpPr>
          <p:nvPr/>
        </p:nvSpPr>
        <p:spPr bwMode="auto">
          <a:xfrm>
            <a:off x="4533900" y="3343275"/>
            <a:ext cx="3276600" cy="457200"/>
          </a:xfrm>
          <a:prstGeom prst="rect">
            <a:avLst/>
          </a:prstGeom>
          <a:noFill/>
          <a:ln w="9525">
            <a:noFill/>
            <a:miter lim="800000"/>
            <a:headEnd/>
            <a:tailEnd/>
          </a:ln>
        </p:spPr>
        <p:txBody>
          <a:bodyPr>
            <a:spAutoFit/>
          </a:bodyPr>
          <a:lstStyle/>
          <a:p>
            <a:pPr>
              <a:spcBef>
                <a:spcPct val="50000"/>
              </a:spcBef>
            </a:pPr>
            <a:r>
              <a:rPr lang="en-US"/>
              <a:t>Hmông,Tu Dí,Phù Lá</a:t>
            </a:r>
          </a:p>
        </p:txBody>
      </p:sp>
      <p:sp>
        <p:nvSpPr>
          <p:cNvPr id="12324" name="Text Box 36"/>
          <p:cNvSpPr txBox="1">
            <a:spLocks noChangeArrowheads="1"/>
          </p:cNvSpPr>
          <p:nvPr/>
        </p:nvSpPr>
        <p:spPr bwMode="auto">
          <a:xfrm>
            <a:off x="4572000" y="3919538"/>
            <a:ext cx="2133600" cy="457200"/>
          </a:xfrm>
          <a:prstGeom prst="rect">
            <a:avLst/>
          </a:prstGeom>
          <a:noFill/>
          <a:ln w="9525">
            <a:noFill/>
            <a:miter lim="800000"/>
            <a:headEnd/>
            <a:tailEnd/>
          </a:ln>
        </p:spPr>
        <p:txBody>
          <a:bodyPr>
            <a:spAutoFit/>
          </a:bodyPr>
          <a:lstStyle/>
          <a:p>
            <a:pPr>
              <a:spcBef>
                <a:spcPct val="50000"/>
              </a:spcBef>
            </a:pPr>
            <a:r>
              <a:rPr lang="en-US"/>
              <a:t>áp phiên</a:t>
            </a:r>
          </a:p>
        </p:txBody>
      </p:sp>
      <p:sp>
        <p:nvSpPr>
          <p:cNvPr id="12325" name="Text Box 37"/>
          <p:cNvSpPr txBox="1">
            <a:spLocks noChangeArrowheads="1"/>
          </p:cNvSpPr>
          <p:nvPr/>
        </p:nvSpPr>
        <p:spPr bwMode="auto">
          <a:xfrm>
            <a:off x="4572000" y="4476750"/>
            <a:ext cx="2286000" cy="457200"/>
          </a:xfrm>
          <a:prstGeom prst="rect">
            <a:avLst/>
          </a:prstGeom>
          <a:noFill/>
          <a:ln w="9525">
            <a:noFill/>
            <a:miter lim="800000"/>
            <a:headEnd/>
            <a:tailEnd/>
          </a:ln>
        </p:spPr>
        <p:txBody>
          <a:bodyPr>
            <a:spAutoFit/>
          </a:bodyPr>
          <a:lstStyle/>
          <a:p>
            <a:pPr>
              <a:spcBef>
                <a:spcPct val="50000"/>
              </a:spcBef>
            </a:pPr>
            <a:r>
              <a:rPr lang="en-US"/>
              <a:t>chênh vênh</a:t>
            </a:r>
          </a:p>
        </p:txBody>
      </p:sp>
      <p:pic>
        <p:nvPicPr>
          <p:cNvPr id="12326" name="Picture 38" descr="CABDYRJE"/>
          <p:cNvPicPr>
            <a:picLocks noChangeAspect="1" noChangeArrowheads="1"/>
          </p:cNvPicPr>
          <p:nvPr/>
        </p:nvPicPr>
        <p:blipFill>
          <a:blip r:embed="rId2"/>
          <a:srcRect/>
          <a:stretch>
            <a:fillRect/>
          </a:stretch>
        </p:blipFill>
        <p:spPr bwMode="auto">
          <a:xfrm>
            <a:off x="0" y="4114800"/>
            <a:ext cx="4191000" cy="2590800"/>
          </a:xfrm>
          <a:prstGeom prst="rect">
            <a:avLst/>
          </a:prstGeom>
          <a:noFill/>
          <a:ln w="635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2324"/>
                                        </p:tgtEl>
                                        <p:attrNameLst>
                                          <p:attrName>style.visibility</p:attrName>
                                        </p:attrNameLst>
                                      </p:cBhvr>
                                      <p:to>
                                        <p:strVal val="visible"/>
                                      </p:to>
                                    </p:set>
                                    <p:animEffect transition="in" filter="fade">
                                      <p:cBhvr>
                                        <p:cTn id="7" dur="1000"/>
                                        <p:tgtEl>
                                          <p:spTgt spid="12324"/>
                                        </p:tgtEl>
                                      </p:cBhvr>
                                    </p:animEffect>
                                    <p:anim calcmode="lin" valueType="num">
                                      <p:cBhvr>
                                        <p:cTn id="8" dur="1000" fill="hold"/>
                                        <p:tgtEl>
                                          <p:spTgt spid="12324"/>
                                        </p:tgtEl>
                                        <p:attrNameLst>
                                          <p:attrName>ppt_x</p:attrName>
                                        </p:attrNameLst>
                                      </p:cBhvr>
                                      <p:tavLst>
                                        <p:tav tm="0">
                                          <p:val>
                                            <p:strVal val="#ppt_x-.1"/>
                                          </p:val>
                                        </p:tav>
                                        <p:tav tm="100000">
                                          <p:val>
                                            <p:strVal val="#ppt_x"/>
                                          </p:val>
                                        </p:tav>
                                      </p:tavLst>
                                    </p:anim>
                                    <p:anim calcmode="lin" valueType="num">
                                      <p:cBhvr>
                                        <p:cTn id="9" dur="1000" fill="hold"/>
                                        <p:tgtEl>
                                          <p:spTgt spid="12324"/>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2325"/>
                                        </p:tgtEl>
                                        <p:attrNameLst>
                                          <p:attrName>style.visibility</p:attrName>
                                        </p:attrNameLst>
                                      </p:cBhvr>
                                      <p:to>
                                        <p:strVal val="visible"/>
                                      </p:to>
                                    </p:set>
                                    <p:animEffect transition="in" filter="fade">
                                      <p:cBhvr>
                                        <p:cTn id="14" dur="1000"/>
                                        <p:tgtEl>
                                          <p:spTgt spid="12325"/>
                                        </p:tgtEl>
                                      </p:cBhvr>
                                    </p:animEffect>
                                    <p:anim calcmode="lin" valueType="num">
                                      <p:cBhvr>
                                        <p:cTn id="15" dur="1000" fill="hold"/>
                                        <p:tgtEl>
                                          <p:spTgt spid="12325"/>
                                        </p:tgtEl>
                                        <p:attrNameLst>
                                          <p:attrName>ppt_x</p:attrName>
                                        </p:attrNameLst>
                                      </p:cBhvr>
                                      <p:tavLst>
                                        <p:tav tm="0">
                                          <p:val>
                                            <p:strVal val="#ppt_x-.1"/>
                                          </p:val>
                                        </p:tav>
                                        <p:tav tm="100000">
                                          <p:val>
                                            <p:strVal val="#ppt_x"/>
                                          </p:val>
                                        </p:tav>
                                      </p:tavLst>
                                    </p:anim>
                                    <p:anim calcmode="lin" valueType="num">
                                      <p:cBhvr>
                                        <p:cTn id="16" dur="1000" fill="hold"/>
                                        <p:tgtEl>
                                          <p:spTgt spid="12325"/>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9" presetClass="entr" presetSubtype="10" fill="hold" nodeType="clickEffect">
                                  <p:stCondLst>
                                    <p:cond delay="0"/>
                                  </p:stCondLst>
                                  <p:childTnLst>
                                    <p:set>
                                      <p:cBhvr>
                                        <p:cTn id="20" dur="1" fill="hold">
                                          <p:stCondLst>
                                            <p:cond delay="0"/>
                                          </p:stCondLst>
                                        </p:cTn>
                                        <p:tgtEl>
                                          <p:spTgt spid="12326"/>
                                        </p:tgtEl>
                                        <p:attrNameLst>
                                          <p:attrName>style.visibility</p:attrName>
                                        </p:attrNameLst>
                                      </p:cBhvr>
                                      <p:to>
                                        <p:strVal val="visible"/>
                                      </p:to>
                                    </p:set>
                                    <p:anim calcmode="lin" valueType="num">
                                      <p:cBhvr>
                                        <p:cTn id="21" dur="5000" fill="hold"/>
                                        <p:tgtEl>
                                          <p:spTgt spid="12326"/>
                                        </p:tgtEl>
                                        <p:attrNameLst>
                                          <p:attrName>ppt_w</p:attrName>
                                        </p:attrNameLst>
                                      </p:cBhvr>
                                      <p:tavLst>
                                        <p:tav tm="0" fmla="#ppt_w*sin(2.5*pi*$)">
                                          <p:val>
                                            <p:fltVal val="0"/>
                                          </p:val>
                                        </p:tav>
                                        <p:tav tm="100000">
                                          <p:val>
                                            <p:fltVal val="1"/>
                                          </p:val>
                                        </p:tav>
                                      </p:tavLst>
                                    </p:anim>
                                    <p:anim calcmode="lin" valueType="num">
                                      <p:cBhvr>
                                        <p:cTn id="22" dur="5000" fill="hold"/>
                                        <p:tgtEl>
                                          <p:spTgt spid="12326"/>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xit" presetSubtype="16" fill="hold" nodeType="clickEffect">
                                  <p:stCondLst>
                                    <p:cond delay="0"/>
                                  </p:stCondLst>
                                  <p:childTnLst>
                                    <p:animEffect transition="out" filter="diamond(in)">
                                      <p:cBhvr>
                                        <p:cTn id="26" dur="2000"/>
                                        <p:tgtEl>
                                          <p:spTgt spid="12326"/>
                                        </p:tgtEl>
                                      </p:cBhvr>
                                    </p:animEffect>
                                    <p:set>
                                      <p:cBhvr>
                                        <p:cTn id="27" dur="1" fill="hold">
                                          <p:stCondLst>
                                            <p:cond delay="1999"/>
                                          </p:stCondLst>
                                        </p:cTn>
                                        <p:tgtEl>
                                          <p:spTgt spid="123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4" grpId="0"/>
      <p:bldP spid="123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8" name="Picture 8" descr="7"/>
          <p:cNvPicPr>
            <a:picLocks noChangeAspect="1" noChangeArrowheads="1"/>
          </p:cNvPicPr>
          <p:nvPr/>
        </p:nvPicPr>
        <p:blipFill>
          <a:blip r:embed="rId2"/>
          <a:srcRect/>
          <a:stretch>
            <a:fillRect/>
          </a:stretch>
        </p:blipFill>
        <p:spPr bwMode="auto">
          <a:xfrm>
            <a:off x="1219200" y="152400"/>
            <a:ext cx="7010400" cy="3267075"/>
          </a:xfrm>
          <a:prstGeom prst="rect">
            <a:avLst/>
          </a:prstGeom>
          <a:noFill/>
          <a:ln w="76200" cmpd="tri">
            <a:solidFill>
              <a:srgbClr val="000000"/>
            </a:solidFill>
            <a:miter lim="800000"/>
            <a:headEnd/>
            <a:tailEnd/>
          </a:ln>
        </p:spPr>
      </p:pic>
      <p:pic>
        <p:nvPicPr>
          <p:cNvPr id="25609" name="Picture 9" descr="rung hoa chuoi"/>
          <p:cNvPicPr>
            <a:picLocks noChangeAspect="1" noChangeArrowheads="1"/>
          </p:cNvPicPr>
          <p:nvPr/>
        </p:nvPicPr>
        <p:blipFill>
          <a:blip r:embed="rId3"/>
          <a:srcRect/>
          <a:stretch>
            <a:fillRect/>
          </a:stretch>
        </p:blipFill>
        <p:spPr bwMode="auto">
          <a:xfrm>
            <a:off x="4495800" y="3773488"/>
            <a:ext cx="4648200" cy="3084512"/>
          </a:xfrm>
          <a:prstGeom prst="rect">
            <a:avLst/>
          </a:prstGeom>
          <a:noFill/>
          <a:ln w="9525">
            <a:noFill/>
            <a:miter lim="800000"/>
            <a:headEnd/>
            <a:tailEnd/>
          </a:ln>
        </p:spPr>
      </p:pic>
      <p:pic>
        <p:nvPicPr>
          <p:cNvPr id="25610" name="Picture 10" descr="ngua 5"/>
          <p:cNvPicPr>
            <a:picLocks noChangeAspect="1" noChangeArrowheads="1"/>
          </p:cNvPicPr>
          <p:nvPr/>
        </p:nvPicPr>
        <p:blipFill>
          <a:blip r:embed="rId4"/>
          <a:srcRect/>
          <a:stretch>
            <a:fillRect/>
          </a:stretch>
        </p:blipFill>
        <p:spPr bwMode="auto">
          <a:xfrm>
            <a:off x="0" y="3810000"/>
            <a:ext cx="4267200" cy="3048000"/>
          </a:xfrm>
          <a:prstGeom prst="rect">
            <a:avLst/>
          </a:prstGeom>
          <a:noFill/>
          <a:ln w="381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5608"/>
                                        </p:tgtEl>
                                        <p:attrNameLst>
                                          <p:attrName>style.visibility</p:attrName>
                                        </p:attrNameLst>
                                      </p:cBhvr>
                                      <p:to>
                                        <p:strVal val="visible"/>
                                      </p:to>
                                    </p:set>
                                    <p:anim calcmode="lin" valueType="num">
                                      <p:cBhvr>
                                        <p:cTn id="7" dur="1000" fill="hold"/>
                                        <p:tgtEl>
                                          <p:spTgt spid="25608"/>
                                        </p:tgtEl>
                                        <p:attrNameLst>
                                          <p:attrName>ppt_w</p:attrName>
                                        </p:attrNameLst>
                                      </p:cBhvr>
                                      <p:tavLst>
                                        <p:tav tm="0">
                                          <p:val>
                                            <p:strVal val="#ppt_w+.3"/>
                                          </p:val>
                                        </p:tav>
                                        <p:tav tm="100000">
                                          <p:val>
                                            <p:strVal val="#ppt_w"/>
                                          </p:val>
                                        </p:tav>
                                      </p:tavLst>
                                    </p:anim>
                                    <p:anim calcmode="lin" valueType="num">
                                      <p:cBhvr>
                                        <p:cTn id="8" dur="1000" fill="hold"/>
                                        <p:tgtEl>
                                          <p:spTgt spid="25608"/>
                                        </p:tgtEl>
                                        <p:attrNameLst>
                                          <p:attrName>ppt_h</p:attrName>
                                        </p:attrNameLst>
                                      </p:cBhvr>
                                      <p:tavLst>
                                        <p:tav tm="0">
                                          <p:val>
                                            <p:strVal val="#ppt_h"/>
                                          </p:val>
                                        </p:tav>
                                        <p:tav tm="100000">
                                          <p:val>
                                            <p:strVal val="#ppt_h"/>
                                          </p:val>
                                        </p:tav>
                                      </p:tavLst>
                                    </p:anim>
                                    <p:animEffect transition="in" filter="fade">
                                      <p:cBhvr>
                                        <p:cTn id="9" dur="1000"/>
                                        <p:tgtEl>
                                          <p:spTgt spid="2560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5609"/>
                                        </p:tgtEl>
                                        <p:attrNameLst>
                                          <p:attrName>style.visibility</p:attrName>
                                        </p:attrNameLst>
                                      </p:cBhvr>
                                      <p:to>
                                        <p:strVal val="visible"/>
                                      </p:to>
                                    </p:set>
                                    <p:anim calcmode="lin" valueType="num">
                                      <p:cBhvr>
                                        <p:cTn id="12" dur="1000" fill="hold"/>
                                        <p:tgtEl>
                                          <p:spTgt spid="25609"/>
                                        </p:tgtEl>
                                        <p:attrNameLst>
                                          <p:attrName>ppt_w</p:attrName>
                                        </p:attrNameLst>
                                      </p:cBhvr>
                                      <p:tavLst>
                                        <p:tav tm="0">
                                          <p:val>
                                            <p:strVal val="#ppt_w+.3"/>
                                          </p:val>
                                        </p:tav>
                                        <p:tav tm="100000">
                                          <p:val>
                                            <p:strVal val="#ppt_w"/>
                                          </p:val>
                                        </p:tav>
                                      </p:tavLst>
                                    </p:anim>
                                    <p:anim calcmode="lin" valueType="num">
                                      <p:cBhvr>
                                        <p:cTn id="13" dur="1000" fill="hold"/>
                                        <p:tgtEl>
                                          <p:spTgt spid="25609"/>
                                        </p:tgtEl>
                                        <p:attrNameLst>
                                          <p:attrName>ppt_h</p:attrName>
                                        </p:attrNameLst>
                                      </p:cBhvr>
                                      <p:tavLst>
                                        <p:tav tm="0">
                                          <p:val>
                                            <p:strVal val="#ppt_h"/>
                                          </p:val>
                                        </p:tav>
                                        <p:tav tm="100000">
                                          <p:val>
                                            <p:strVal val="#ppt_h"/>
                                          </p:val>
                                        </p:tav>
                                      </p:tavLst>
                                    </p:anim>
                                    <p:animEffect transition="in" filter="fade">
                                      <p:cBhvr>
                                        <p:cTn id="14" dur="1000"/>
                                        <p:tgtEl>
                                          <p:spTgt spid="25609"/>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5610"/>
                                        </p:tgtEl>
                                        <p:attrNameLst>
                                          <p:attrName>style.visibility</p:attrName>
                                        </p:attrNameLst>
                                      </p:cBhvr>
                                      <p:to>
                                        <p:strVal val="visible"/>
                                      </p:to>
                                    </p:set>
                                    <p:anim calcmode="lin" valueType="num">
                                      <p:cBhvr>
                                        <p:cTn id="17" dur="1000" fill="hold"/>
                                        <p:tgtEl>
                                          <p:spTgt spid="25610"/>
                                        </p:tgtEl>
                                        <p:attrNameLst>
                                          <p:attrName>ppt_w</p:attrName>
                                        </p:attrNameLst>
                                      </p:cBhvr>
                                      <p:tavLst>
                                        <p:tav tm="0">
                                          <p:val>
                                            <p:strVal val="#ppt_w+.3"/>
                                          </p:val>
                                        </p:tav>
                                        <p:tav tm="100000">
                                          <p:val>
                                            <p:strVal val="#ppt_w"/>
                                          </p:val>
                                        </p:tav>
                                      </p:tavLst>
                                    </p:anim>
                                    <p:anim calcmode="lin" valueType="num">
                                      <p:cBhvr>
                                        <p:cTn id="18" dur="1000" fill="hold"/>
                                        <p:tgtEl>
                                          <p:spTgt spid="25610"/>
                                        </p:tgtEl>
                                        <p:attrNameLst>
                                          <p:attrName>ppt_h</p:attrName>
                                        </p:attrNameLst>
                                      </p:cBhvr>
                                      <p:tavLst>
                                        <p:tav tm="0">
                                          <p:val>
                                            <p:strVal val="#ppt_h"/>
                                          </p:val>
                                        </p:tav>
                                        <p:tav tm="100000">
                                          <p:val>
                                            <p:strVal val="#ppt_h"/>
                                          </p:val>
                                        </p:tav>
                                      </p:tavLst>
                                    </p:anim>
                                    <p:animEffect transition="in" filter="fade">
                                      <p:cBhvr>
                                        <p:cTn id="19" dur="10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2133600" y="533400"/>
            <a:ext cx="1370013" cy="457200"/>
          </a:xfrm>
          <a:prstGeom prst="rect">
            <a:avLst/>
          </a:prstGeom>
          <a:noFill/>
          <a:ln w="9525">
            <a:noFill/>
            <a:miter lim="800000"/>
            <a:headEnd/>
            <a:tailEnd/>
          </a:ln>
        </p:spPr>
        <p:txBody>
          <a:bodyPr wrap="none">
            <a:spAutoFit/>
          </a:bodyPr>
          <a:lstStyle/>
          <a:p>
            <a:pPr>
              <a:spcBef>
                <a:spcPct val="50000"/>
              </a:spcBef>
            </a:pPr>
            <a:r>
              <a:rPr lang="en-US"/>
              <a:t>Tập đọc:</a:t>
            </a:r>
          </a:p>
        </p:txBody>
      </p:sp>
      <p:sp>
        <p:nvSpPr>
          <p:cNvPr id="9219" name="Text Box 4"/>
          <p:cNvSpPr txBox="1">
            <a:spLocks noChangeArrowheads="1"/>
          </p:cNvSpPr>
          <p:nvPr/>
        </p:nvSpPr>
        <p:spPr bwMode="auto">
          <a:xfrm>
            <a:off x="3505200" y="533400"/>
            <a:ext cx="2819400" cy="457200"/>
          </a:xfrm>
          <a:prstGeom prst="rect">
            <a:avLst/>
          </a:prstGeom>
          <a:noFill/>
          <a:ln w="9525">
            <a:noFill/>
            <a:miter lim="800000"/>
            <a:headEnd/>
            <a:tailEnd/>
          </a:ln>
        </p:spPr>
        <p:txBody>
          <a:bodyPr>
            <a:spAutoFit/>
          </a:bodyPr>
          <a:lstStyle/>
          <a:p>
            <a:pPr>
              <a:spcBef>
                <a:spcPct val="50000"/>
              </a:spcBef>
            </a:pPr>
            <a:r>
              <a:rPr lang="en-US">
                <a:solidFill>
                  <a:srgbClr val="FF6600"/>
                </a:solidFill>
              </a:rPr>
              <a:t>Đường đi Sa Pa</a:t>
            </a:r>
          </a:p>
        </p:txBody>
      </p:sp>
      <p:sp>
        <p:nvSpPr>
          <p:cNvPr id="9220" name="Text Box 5"/>
          <p:cNvSpPr txBox="1">
            <a:spLocks noChangeArrowheads="1"/>
          </p:cNvSpPr>
          <p:nvPr/>
        </p:nvSpPr>
        <p:spPr bwMode="auto">
          <a:xfrm>
            <a:off x="4648200" y="1023938"/>
            <a:ext cx="2895600" cy="457200"/>
          </a:xfrm>
          <a:prstGeom prst="rect">
            <a:avLst/>
          </a:prstGeom>
          <a:noFill/>
          <a:ln w="9525">
            <a:noFill/>
            <a:miter lim="800000"/>
            <a:headEnd/>
            <a:tailEnd/>
          </a:ln>
        </p:spPr>
        <p:txBody>
          <a:bodyPr>
            <a:spAutoFit/>
          </a:bodyPr>
          <a:lstStyle/>
          <a:p>
            <a:pPr>
              <a:spcBef>
                <a:spcPct val="50000"/>
              </a:spcBef>
            </a:pPr>
            <a:r>
              <a:rPr lang="en-US" i="1"/>
              <a:t>Nguyễn Phan Hách</a:t>
            </a:r>
          </a:p>
        </p:txBody>
      </p:sp>
      <p:grpSp>
        <p:nvGrpSpPr>
          <p:cNvPr id="9221" name="Group 6"/>
          <p:cNvGrpSpPr>
            <a:grpSpLocks/>
          </p:cNvGrpSpPr>
          <p:nvPr/>
        </p:nvGrpSpPr>
        <p:grpSpPr bwMode="auto">
          <a:xfrm>
            <a:off x="0" y="2200275"/>
            <a:ext cx="9144000" cy="3895725"/>
            <a:chOff x="0" y="1386"/>
            <a:chExt cx="5760" cy="2454"/>
          </a:xfrm>
        </p:grpSpPr>
        <p:sp>
          <p:nvSpPr>
            <p:cNvPr id="9239" name="Line 7"/>
            <p:cNvSpPr>
              <a:spLocks noChangeShapeType="1"/>
            </p:cNvSpPr>
            <p:nvPr/>
          </p:nvSpPr>
          <p:spPr bwMode="auto">
            <a:xfrm>
              <a:off x="0" y="1584"/>
              <a:ext cx="960" cy="0"/>
            </a:xfrm>
            <a:prstGeom prst="line">
              <a:avLst/>
            </a:prstGeom>
            <a:noFill/>
            <a:ln w="9525">
              <a:solidFill>
                <a:schemeClr val="tx1"/>
              </a:solidFill>
              <a:round/>
              <a:headEnd/>
              <a:tailEnd/>
            </a:ln>
          </p:spPr>
          <p:txBody>
            <a:bodyPr/>
            <a:lstStyle/>
            <a:p>
              <a:endParaRPr lang="en-US"/>
            </a:p>
          </p:txBody>
        </p:sp>
        <p:sp>
          <p:nvSpPr>
            <p:cNvPr id="9240" name="Text Box 8"/>
            <p:cNvSpPr txBox="1">
              <a:spLocks noChangeArrowheads="1"/>
            </p:cNvSpPr>
            <p:nvPr/>
          </p:nvSpPr>
          <p:spPr bwMode="auto">
            <a:xfrm>
              <a:off x="984" y="1386"/>
              <a:ext cx="1200" cy="288"/>
            </a:xfrm>
            <a:prstGeom prst="rect">
              <a:avLst/>
            </a:prstGeom>
            <a:noFill/>
            <a:ln w="9525">
              <a:noFill/>
              <a:miter lim="800000"/>
              <a:headEnd/>
              <a:tailEnd/>
            </a:ln>
          </p:spPr>
          <p:txBody>
            <a:bodyPr>
              <a:spAutoFit/>
            </a:bodyPr>
            <a:lstStyle/>
            <a:p>
              <a:pPr>
                <a:spcBef>
                  <a:spcPct val="50000"/>
                </a:spcBef>
              </a:pPr>
              <a:r>
                <a:rPr lang="en-US"/>
                <a:t>Luyện đọc</a:t>
              </a:r>
            </a:p>
          </p:txBody>
        </p:sp>
        <p:sp>
          <p:nvSpPr>
            <p:cNvPr id="9241" name="Line 9"/>
            <p:cNvSpPr>
              <a:spLocks noChangeShapeType="1"/>
            </p:cNvSpPr>
            <p:nvPr/>
          </p:nvSpPr>
          <p:spPr bwMode="auto">
            <a:xfrm>
              <a:off x="1968" y="1584"/>
              <a:ext cx="1248" cy="0"/>
            </a:xfrm>
            <a:prstGeom prst="line">
              <a:avLst/>
            </a:prstGeom>
            <a:noFill/>
            <a:ln w="9525">
              <a:solidFill>
                <a:schemeClr val="tx1"/>
              </a:solidFill>
              <a:round/>
              <a:headEnd/>
              <a:tailEnd/>
            </a:ln>
          </p:spPr>
          <p:txBody>
            <a:bodyPr/>
            <a:lstStyle/>
            <a:p>
              <a:endParaRPr lang="en-US"/>
            </a:p>
          </p:txBody>
        </p:sp>
        <p:sp>
          <p:nvSpPr>
            <p:cNvPr id="9242" name="Text Box 10"/>
            <p:cNvSpPr txBox="1">
              <a:spLocks noChangeArrowheads="1"/>
            </p:cNvSpPr>
            <p:nvPr/>
          </p:nvSpPr>
          <p:spPr bwMode="auto">
            <a:xfrm>
              <a:off x="3216" y="1392"/>
              <a:ext cx="1200" cy="288"/>
            </a:xfrm>
            <a:prstGeom prst="rect">
              <a:avLst/>
            </a:prstGeom>
            <a:noFill/>
            <a:ln w="9525">
              <a:noFill/>
              <a:miter lim="800000"/>
              <a:headEnd/>
              <a:tailEnd/>
            </a:ln>
          </p:spPr>
          <p:txBody>
            <a:bodyPr>
              <a:spAutoFit/>
            </a:bodyPr>
            <a:lstStyle/>
            <a:p>
              <a:pPr>
                <a:spcBef>
                  <a:spcPct val="50000"/>
                </a:spcBef>
              </a:pPr>
              <a:r>
                <a:rPr lang="en-US"/>
                <a:t>Tìm hiểu bài</a:t>
              </a:r>
            </a:p>
          </p:txBody>
        </p:sp>
        <p:sp>
          <p:nvSpPr>
            <p:cNvPr id="9243" name="Line 11"/>
            <p:cNvSpPr>
              <a:spLocks noChangeShapeType="1"/>
            </p:cNvSpPr>
            <p:nvPr/>
          </p:nvSpPr>
          <p:spPr bwMode="auto">
            <a:xfrm>
              <a:off x="4464" y="1536"/>
              <a:ext cx="1296" cy="0"/>
            </a:xfrm>
            <a:prstGeom prst="line">
              <a:avLst/>
            </a:prstGeom>
            <a:noFill/>
            <a:ln w="9525">
              <a:solidFill>
                <a:schemeClr val="tx1"/>
              </a:solidFill>
              <a:round/>
              <a:headEnd/>
              <a:tailEnd/>
            </a:ln>
          </p:spPr>
          <p:txBody>
            <a:bodyPr/>
            <a:lstStyle/>
            <a:p>
              <a:endParaRPr lang="en-US"/>
            </a:p>
          </p:txBody>
        </p:sp>
        <p:sp>
          <p:nvSpPr>
            <p:cNvPr id="9244" name="Line 12"/>
            <p:cNvSpPr>
              <a:spLocks noChangeShapeType="1"/>
            </p:cNvSpPr>
            <p:nvPr/>
          </p:nvSpPr>
          <p:spPr bwMode="auto">
            <a:xfrm>
              <a:off x="2640" y="1584"/>
              <a:ext cx="0" cy="2256"/>
            </a:xfrm>
            <a:prstGeom prst="line">
              <a:avLst/>
            </a:prstGeom>
            <a:noFill/>
            <a:ln w="9525">
              <a:solidFill>
                <a:schemeClr val="tx1"/>
              </a:solidFill>
              <a:round/>
              <a:headEnd/>
              <a:tailEnd/>
            </a:ln>
          </p:spPr>
          <p:txBody>
            <a:bodyPr/>
            <a:lstStyle/>
            <a:p>
              <a:endParaRPr lang="en-US"/>
            </a:p>
          </p:txBody>
        </p:sp>
      </p:grpSp>
      <p:sp>
        <p:nvSpPr>
          <p:cNvPr id="9222" name="Text Box 13"/>
          <p:cNvSpPr txBox="1">
            <a:spLocks noChangeArrowheads="1"/>
          </p:cNvSpPr>
          <p:nvPr/>
        </p:nvSpPr>
        <p:spPr bwMode="auto">
          <a:xfrm>
            <a:off x="0" y="2819400"/>
            <a:ext cx="4572000" cy="830263"/>
          </a:xfrm>
          <a:prstGeom prst="rect">
            <a:avLst/>
          </a:prstGeom>
          <a:noFill/>
          <a:ln w="9525">
            <a:noFill/>
            <a:miter lim="800000"/>
            <a:headEnd/>
            <a:tailEnd/>
          </a:ln>
        </p:spPr>
        <p:txBody>
          <a:bodyPr>
            <a:spAutoFit/>
          </a:bodyPr>
          <a:lstStyle/>
          <a:p>
            <a:pPr>
              <a:spcBef>
                <a:spcPct val="50000"/>
              </a:spcBef>
            </a:pPr>
            <a:r>
              <a:rPr lang="en-US"/>
              <a:t>rực lên ,Phù Lá,sặc sỡ,trắng xóa,nồng nàn,khoảnh khắc</a:t>
            </a:r>
          </a:p>
        </p:txBody>
      </p:sp>
      <p:sp>
        <p:nvSpPr>
          <p:cNvPr id="9223" name="Line 14"/>
          <p:cNvSpPr>
            <a:spLocks noChangeShapeType="1"/>
          </p:cNvSpPr>
          <p:nvPr/>
        </p:nvSpPr>
        <p:spPr bwMode="auto">
          <a:xfrm>
            <a:off x="0" y="3200400"/>
            <a:ext cx="228600" cy="0"/>
          </a:xfrm>
          <a:prstGeom prst="line">
            <a:avLst/>
          </a:prstGeom>
          <a:noFill/>
          <a:ln w="38100">
            <a:solidFill>
              <a:srgbClr val="FF9900"/>
            </a:solidFill>
            <a:round/>
            <a:headEnd/>
            <a:tailEnd/>
          </a:ln>
        </p:spPr>
        <p:txBody>
          <a:bodyPr/>
          <a:lstStyle/>
          <a:p>
            <a:endParaRPr lang="en-US"/>
          </a:p>
        </p:txBody>
      </p:sp>
      <p:sp>
        <p:nvSpPr>
          <p:cNvPr id="9224" name="Line 15"/>
          <p:cNvSpPr>
            <a:spLocks noChangeShapeType="1"/>
          </p:cNvSpPr>
          <p:nvPr/>
        </p:nvSpPr>
        <p:spPr bwMode="auto">
          <a:xfrm>
            <a:off x="1795463" y="3200400"/>
            <a:ext cx="228600" cy="0"/>
          </a:xfrm>
          <a:prstGeom prst="line">
            <a:avLst/>
          </a:prstGeom>
          <a:noFill/>
          <a:ln w="38100">
            <a:solidFill>
              <a:srgbClr val="FF9900"/>
            </a:solidFill>
            <a:round/>
            <a:headEnd/>
            <a:tailEnd/>
          </a:ln>
        </p:spPr>
        <p:txBody>
          <a:bodyPr/>
          <a:lstStyle/>
          <a:p>
            <a:endParaRPr lang="en-US"/>
          </a:p>
        </p:txBody>
      </p:sp>
      <p:sp>
        <p:nvSpPr>
          <p:cNvPr id="9225" name="Line 16"/>
          <p:cNvSpPr>
            <a:spLocks noChangeShapeType="1"/>
          </p:cNvSpPr>
          <p:nvPr/>
        </p:nvSpPr>
        <p:spPr bwMode="auto">
          <a:xfrm>
            <a:off x="2209800" y="3200400"/>
            <a:ext cx="228600" cy="0"/>
          </a:xfrm>
          <a:prstGeom prst="line">
            <a:avLst/>
          </a:prstGeom>
          <a:noFill/>
          <a:ln w="38100">
            <a:solidFill>
              <a:srgbClr val="FF9900"/>
            </a:solidFill>
            <a:round/>
            <a:headEnd/>
            <a:tailEnd/>
          </a:ln>
        </p:spPr>
        <p:txBody>
          <a:bodyPr/>
          <a:lstStyle/>
          <a:p>
            <a:endParaRPr lang="en-US"/>
          </a:p>
        </p:txBody>
      </p:sp>
      <p:sp>
        <p:nvSpPr>
          <p:cNvPr id="9226" name="Line 17"/>
          <p:cNvSpPr>
            <a:spLocks noChangeShapeType="1"/>
          </p:cNvSpPr>
          <p:nvPr/>
        </p:nvSpPr>
        <p:spPr bwMode="auto">
          <a:xfrm>
            <a:off x="2786063" y="3200400"/>
            <a:ext cx="228600" cy="0"/>
          </a:xfrm>
          <a:prstGeom prst="line">
            <a:avLst/>
          </a:prstGeom>
          <a:noFill/>
          <a:ln w="38100">
            <a:solidFill>
              <a:srgbClr val="FF9900"/>
            </a:solidFill>
            <a:round/>
            <a:headEnd/>
            <a:tailEnd/>
          </a:ln>
        </p:spPr>
        <p:txBody>
          <a:bodyPr/>
          <a:lstStyle/>
          <a:p>
            <a:endParaRPr lang="en-US"/>
          </a:p>
        </p:txBody>
      </p:sp>
      <p:sp>
        <p:nvSpPr>
          <p:cNvPr id="9227" name="Line 18"/>
          <p:cNvSpPr>
            <a:spLocks noChangeShapeType="1"/>
          </p:cNvSpPr>
          <p:nvPr/>
        </p:nvSpPr>
        <p:spPr bwMode="auto">
          <a:xfrm>
            <a:off x="3200400" y="3233738"/>
            <a:ext cx="228600" cy="0"/>
          </a:xfrm>
          <a:prstGeom prst="line">
            <a:avLst/>
          </a:prstGeom>
          <a:noFill/>
          <a:ln w="38100">
            <a:solidFill>
              <a:srgbClr val="FF9900"/>
            </a:solidFill>
            <a:round/>
            <a:headEnd/>
            <a:tailEnd/>
          </a:ln>
        </p:spPr>
        <p:txBody>
          <a:bodyPr/>
          <a:lstStyle/>
          <a:p>
            <a:endParaRPr lang="en-US"/>
          </a:p>
        </p:txBody>
      </p:sp>
      <p:sp>
        <p:nvSpPr>
          <p:cNvPr id="9228" name="Line 19"/>
          <p:cNvSpPr>
            <a:spLocks noChangeShapeType="1"/>
          </p:cNvSpPr>
          <p:nvPr/>
        </p:nvSpPr>
        <p:spPr bwMode="auto">
          <a:xfrm>
            <a:off x="609600" y="3581400"/>
            <a:ext cx="228600" cy="0"/>
          </a:xfrm>
          <a:prstGeom prst="line">
            <a:avLst/>
          </a:prstGeom>
          <a:noFill/>
          <a:ln w="38100">
            <a:solidFill>
              <a:srgbClr val="FF9900"/>
            </a:solidFill>
            <a:round/>
            <a:headEnd/>
            <a:tailEnd/>
          </a:ln>
        </p:spPr>
        <p:txBody>
          <a:bodyPr/>
          <a:lstStyle/>
          <a:p>
            <a:endParaRPr lang="en-US"/>
          </a:p>
        </p:txBody>
      </p:sp>
      <p:sp>
        <p:nvSpPr>
          <p:cNvPr id="9229" name="Line 20"/>
          <p:cNvSpPr>
            <a:spLocks noChangeShapeType="1"/>
          </p:cNvSpPr>
          <p:nvPr/>
        </p:nvSpPr>
        <p:spPr bwMode="auto">
          <a:xfrm>
            <a:off x="1371600" y="3581400"/>
            <a:ext cx="228600" cy="0"/>
          </a:xfrm>
          <a:prstGeom prst="line">
            <a:avLst/>
          </a:prstGeom>
          <a:noFill/>
          <a:ln w="38100">
            <a:solidFill>
              <a:srgbClr val="FF9900"/>
            </a:solidFill>
            <a:round/>
            <a:headEnd/>
            <a:tailEnd/>
          </a:ln>
        </p:spPr>
        <p:txBody>
          <a:bodyPr/>
          <a:lstStyle/>
          <a:p>
            <a:endParaRPr lang="en-US"/>
          </a:p>
        </p:txBody>
      </p:sp>
      <p:sp>
        <p:nvSpPr>
          <p:cNvPr id="9230" name="Line 21"/>
          <p:cNvSpPr>
            <a:spLocks noChangeShapeType="1"/>
          </p:cNvSpPr>
          <p:nvPr/>
        </p:nvSpPr>
        <p:spPr bwMode="auto">
          <a:xfrm>
            <a:off x="552450" y="3200400"/>
            <a:ext cx="228600" cy="0"/>
          </a:xfrm>
          <a:prstGeom prst="line">
            <a:avLst/>
          </a:prstGeom>
          <a:noFill/>
          <a:ln w="38100">
            <a:solidFill>
              <a:srgbClr val="FF9900"/>
            </a:solidFill>
            <a:round/>
            <a:headEnd/>
            <a:tailEnd/>
          </a:ln>
        </p:spPr>
        <p:txBody>
          <a:bodyPr/>
          <a:lstStyle/>
          <a:p>
            <a:endParaRPr lang="en-US"/>
          </a:p>
        </p:txBody>
      </p:sp>
      <p:sp>
        <p:nvSpPr>
          <p:cNvPr id="9231" name="Line 22"/>
          <p:cNvSpPr>
            <a:spLocks noChangeShapeType="1"/>
          </p:cNvSpPr>
          <p:nvPr/>
        </p:nvSpPr>
        <p:spPr bwMode="auto">
          <a:xfrm>
            <a:off x="2286000" y="3581400"/>
            <a:ext cx="685800" cy="0"/>
          </a:xfrm>
          <a:prstGeom prst="line">
            <a:avLst/>
          </a:prstGeom>
          <a:noFill/>
          <a:ln w="38100">
            <a:solidFill>
              <a:srgbClr val="FF9900"/>
            </a:solidFill>
            <a:round/>
            <a:headEnd/>
            <a:tailEnd/>
          </a:ln>
        </p:spPr>
        <p:txBody>
          <a:bodyPr/>
          <a:lstStyle/>
          <a:p>
            <a:endParaRPr lang="en-US"/>
          </a:p>
        </p:txBody>
      </p:sp>
      <p:sp>
        <p:nvSpPr>
          <p:cNvPr id="9232" name="Line 23"/>
          <p:cNvSpPr>
            <a:spLocks noChangeShapeType="1"/>
          </p:cNvSpPr>
          <p:nvPr/>
        </p:nvSpPr>
        <p:spPr bwMode="auto">
          <a:xfrm>
            <a:off x="42863" y="3586163"/>
            <a:ext cx="228600" cy="0"/>
          </a:xfrm>
          <a:prstGeom prst="line">
            <a:avLst/>
          </a:prstGeom>
          <a:noFill/>
          <a:ln w="38100">
            <a:solidFill>
              <a:srgbClr val="FF9900"/>
            </a:solidFill>
            <a:round/>
            <a:headEnd/>
            <a:tailEnd/>
          </a:ln>
        </p:spPr>
        <p:txBody>
          <a:bodyPr/>
          <a:lstStyle/>
          <a:p>
            <a:endParaRPr lang="en-US"/>
          </a:p>
        </p:txBody>
      </p:sp>
      <p:sp>
        <p:nvSpPr>
          <p:cNvPr id="9233" name="Text Box 24"/>
          <p:cNvSpPr txBox="1">
            <a:spLocks noChangeArrowheads="1"/>
          </p:cNvSpPr>
          <p:nvPr/>
        </p:nvSpPr>
        <p:spPr bwMode="auto">
          <a:xfrm>
            <a:off x="4495800" y="2819400"/>
            <a:ext cx="1219200" cy="457200"/>
          </a:xfrm>
          <a:prstGeom prst="rect">
            <a:avLst/>
          </a:prstGeom>
          <a:noFill/>
          <a:ln w="9525">
            <a:noFill/>
            <a:miter lim="800000"/>
            <a:headEnd/>
            <a:tailEnd/>
          </a:ln>
        </p:spPr>
        <p:txBody>
          <a:bodyPr>
            <a:spAutoFit/>
          </a:bodyPr>
          <a:lstStyle/>
          <a:p>
            <a:pPr>
              <a:spcBef>
                <a:spcPct val="50000"/>
              </a:spcBef>
            </a:pPr>
            <a:r>
              <a:rPr lang="en-US"/>
              <a:t>Sa Pa</a:t>
            </a:r>
          </a:p>
        </p:txBody>
      </p:sp>
      <p:sp>
        <p:nvSpPr>
          <p:cNvPr id="9234" name="Text Box 25"/>
          <p:cNvSpPr txBox="1">
            <a:spLocks noChangeArrowheads="1"/>
          </p:cNvSpPr>
          <p:nvPr/>
        </p:nvSpPr>
        <p:spPr bwMode="auto">
          <a:xfrm>
            <a:off x="4533900" y="3343275"/>
            <a:ext cx="3276600" cy="457200"/>
          </a:xfrm>
          <a:prstGeom prst="rect">
            <a:avLst/>
          </a:prstGeom>
          <a:noFill/>
          <a:ln w="9525">
            <a:noFill/>
            <a:miter lim="800000"/>
            <a:headEnd/>
            <a:tailEnd/>
          </a:ln>
        </p:spPr>
        <p:txBody>
          <a:bodyPr>
            <a:spAutoFit/>
          </a:bodyPr>
          <a:lstStyle/>
          <a:p>
            <a:pPr>
              <a:spcBef>
                <a:spcPct val="50000"/>
              </a:spcBef>
            </a:pPr>
            <a:r>
              <a:rPr lang="en-US"/>
              <a:t>Hmông,Tu Dí,Phù Lá</a:t>
            </a:r>
          </a:p>
        </p:txBody>
      </p:sp>
      <p:sp>
        <p:nvSpPr>
          <p:cNvPr id="9235" name="Text Box 26"/>
          <p:cNvSpPr txBox="1">
            <a:spLocks noChangeArrowheads="1"/>
          </p:cNvSpPr>
          <p:nvPr/>
        </p:nvSpPr>
        <p:spPr bwMode="auto">
          <a:xfrm>
            <a:off x="4572000" y="3919538"/>
            <a:ext cx="2133600" cy="457200"/>
          </a:xfrm>
          <a:prstGeom prst="rect">
            <a:avLst/>
          </a:prstGeom>
          <a:noFill/>
          <a:ln w="9525">
            <a:noFill/>
            <a:miter lim="800000"/>
            <a:headEnd/>
            <a:tailEnd/>
          </a:ln>
        </p:spPr>
        <p:txBody>
          <a:bodyPr>
            <a:spAutoFit/>
          </a:bodyPr>
          <a:lstStyle/>
          <a:p>
            <a:pPr>
              <a:spcBef>
                <a:spcPct val="50000"/>
              </a:spcBef>
            </a:pPr>
            <a:r>
              <a:rPr lang="en-US"/>
              <a:t>áp phiên</a:t>
            </a:r>
          </a:p>
        </p:txBody>
      </p:sp>
      <p:sp>
        <p:nvSpPr>
          <p:cNvPr id="9236" name="Text Box 27"/>
          <p:cNvSpPr txBox="1">
            <a:spLocks noChangeArrowheads="1"/>
          </p:cNvSpPr>
          <p:nvPr/>
        </p:nvSpPr>
        <p:spPr bwMode="auto">
          <a:xfrm>
            <a:off x="4572000" y="4476750"/>
            <a:ext cx="2286000" cy="457200"/>
          </a:xfrm>
          <a:prstGeom prst="rect">
            <a:avLst/>
          </a:prstGeom>
          <a:noFill/>
          <a:ln w="9525">
            <a:noFill/>
            <a:miter lim="800000"/>
            <a:headEnd/>
            <a:tailEnd/>
          </a:ln>
        </p:spPr>
        <p:txBody>
          <a:bodyPr>
            <a:spAutoFit/>
          </a:bodyPr>
          <a:lstStyle/>
          <a:p>
            <a:pPr>
              <a:spcBef>
                <a:spcPct val="50000"/>
              </a:spcBef>
            </a:pPr>
            <a:r>
              <a:rPr lang="en-US"/>
              <a:t>chênh vênh</a:t>
            </a:r>
          </a:p>
        </p:txBody>
      </p:sp>
      <p:sp>
        <p:nvSpPr>
          <p:cNvPr id="24605" name="Text Box 29"/>
          <p:cNvSpPr txBox="1">
            <a:spLocks noChangeArrowheads="1"/>
          </p:cNvSpPr>
          <p:nvPr/>
        </p:nvSpPr>
        <p:spPr bwMode="auto">
          <a:xfrm>
            <a:off x="4495800" y="4905375"/>
            <a:ext cx="3352800" cy="457200"/>
          </a:xfrm>
          <a:prstGeom prst="rect">
            <a:avLst/>
          </a:prstGeom>
          <a:noFill/>
          <a:ln w="9525">
            <a:noFill/>
            <a:miter lim="800000"/>
            <a:headEnd/>
            <a:tailEnd/>
          </a:ln>
        </p:spPr>
        <p:txBody>
          <a:bodyPr>
            <a:spAutoFit/>
          </a:bodyPr>
          <a:lstStyle/>
          <a:p>
            <a:pPr>
              <a:spcBef>
                <a:spcPct val="50000"/>
              </a:spcBef>
            </a:pPr>
            <a:r>
              <a:rPr lang="en-US"/>
              <a:t>sương núi tím nhạt</a:t>
            </a:r>
          </a:p>
        </p:txBody>
      </p:sp>
      <p:pic>
        <p:nvPicPr>
          <p:cNvPr id="24606" name="Picture 30" descr="sapa14"/>
          <p:cNvPicPr>
            <a:picLocks noChangeAspect="1" noChangeArrowheads="1"/>
          </p:cNvPicPr>
          <p:nvPr/>
        </p:nvPicPr>
        <p:blipFill>
          <a:blip r:embed="rId2"/>
          <a:srcRect/>
          <a:stretch>
            <a:fillRect/>
          </a:stretch>
        </p:blipFill>
        <p:spPr bwMode="auto">
          <a:xfrm>
            <a:off x="0" y="3886200"/>
            <a:ext cx="4191000" cy="2971800"/>
          </a:xfrm>
          <a:prstGeom prst="rect">
            <a:avLst/>
          </a:prstGeom>
          <a:noFill/>
          <a:ln w="381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4605"/>
                                        </p:tgtEl>
                                        <p:attrNameLst>
                                          <p:attrName>style.visibility</p:attrName>
                                        </p:attrNameLst>
                                      </p:cBhvr>
                                      <p:to>
                                        <p:strVal val="visible"/>
                                      </p:to>
                                    </p:set>
                                    <p:animEffect transition="in" filter="fade">
                                      <p:cBhvr>
                                        <p:cTn id="7" dur="1000"/>
                                        <p:tgtEl>
                                          <p:spTgt spid="24605"/>
                                        </p:tgtEl>
                                      </p:cBhvr>
                                    </p:animEffect>
                                    <p:anim calcmode="lin" valueType="num">
                                      <p:cBhvr>
                                        <p:cTn id="8" dur="1000" fill="hold"/>
                                        <p:tgtEl>
                                          <p:spTgt spid="24605"/>
                                        </p:tgtEl>
                                        <p:attrNameLst>
                                          <p:attrName>ppt_x</p:attrName>
                                        </p:attrNameLst>
                                      </p:cBhvr>
                                      <p:tavLst>
                                        <p:tav tm="0">
                                          <p:val>
                                            <p:strVal val="#ppt_x-.1"/>
                                          </p:val>
                                        </p:tav>
                                        <p:tav tm="100000">
                                          <p:val>
                                            <p:strVal val="#ppt_x"/>
                                          </p:val>
                                        </p:tav>
                                      </p:tavLst>
                                    </p:anim>
                                    <p:anim calcmode="lin" valueType="num">
                                      <p:cBhvr>
                                        <p:cTn id="9" dur="1000" fill="hold"/>
                                        <p:tgtEl>
                                          <p:spTgt spid="24605"/>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9" presetClass="entr" presetSubtype="10" fill="hold" nodeType="clickEffect">
                                  <p:stCondLst>
                                    <p:cond delay="0"/>
                                  </p:stCondLst>
                                  <p:childTnLst>
                                    <p:set>
                                      <p:cBhvr>
                                        <p:cTn id="13" dur="1" fill="hold">
                                          <p:stCondLst>
                                            <p:cond delay="0"/>
                                          </p:stCondLst>
                                        </p:cTn>
                                        <p:tgtEl>
                                          <p:spTgt spid="24606"/>
                                        </p:tgtEl>
                                        <p:attrNameLst>
                                          <p:attrName>style.visibility</p:attrName>
                                        </p:attrNameLst>
                                      </p:cBhvr>
                                      <p:to>
                                        <p:strVal val="visible"/>
                                      </p:to>
                                    </p:set>
                                    <p:anim calcmode="lin" valueType="num">
                                      <p:cBhvr>
                                        <p:cTn id="14" dur="5000" fill="hold"/>
                                        <p:tgtEl>
                                          <p:spTgt spid="24606"/>
                                        </p:tgtEl>
                                        <p:attrNameLst>
                                          <p:attrName>ppt_w</p:attrName>
                                        </p:attrNameLst>
                                      </p:cBhvr>
                                      <p:tavLst>
                                        <p:tav tm="0" fmla="#ppt_w*sin(2.5*pi*$)">
                                          <p:val>
                                            <p:fltVal val="0"/>
                                          </p:val>
                                        </p:tav>
                                        <p:tav tm="100000">
                                          <p:val>
                                            <p:fltVal val="1"/>
                                          </p:val>
                                        </p:tav>
                                      </p:tavLst>
                                    </p:anim>
                                    <p:anim calcmode="lin" valueType="num">
                                      <p:cBhvr>
                                        <p:cTn id="15" dur="5000" fill="hold"/>
                                        <p:tgtEl>
                                          <p:spTgt spid="246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4419600" cy="3200400"/>
            <a:chOff x="288" y="96"/>
            <a:chExt cx="2400" cy="2016"/>
          </a:xfrm>
        </p:grpSpPr>
        <p:pic>
          <p:nvPicPr>
            <p:cNvPr id="10252" name="Picture 5" descr="777777776654"/>
            <p:cNvPicPr>
              <a:picLocks noChangeAspect="1" noChangeArrowheads="1"/>
            </p:cNvPicPr>
            <p:nvPr/>
          </p:nvPicPr>
          <p:blipFill>
            <a:blip r:embed="rId2"/>
            <a:srcRect/>
            <a:stretch>
              <a:fillRect/>
            </a:stretch>
          </p:blipFill>
          <p:spPr bwMode="auto">
            <a:xfrm>
              <a:off x="288" y="96"/>
              <a:ext cx="2400" cy="2016"/>
            </a:xfrm>
            <a:prstGeom prst="rect">
              <a:avLst/>
            </a:prstGeom>
            <a:noFill/>
            <a:ln w="9525">
              <a:noFill/>
              <a:miter lim="800000"/>
              <a:headEnd/>
              <a:tailEnd/>
            </a:ln>
          </p:spPr>
        </p:pic>
        <p:sp>
          <p:nvSpPr>
            <p:cNvPr id="10253" name="Text Box 6"/>
            <p:cNvSpPr txBox="1">
              <a:spLocks noChangeArrowheads="1"/>
            </p:cNvSpPr>
            <p:nvPr/>
          </p:nvSpPr>
          <p:spPr bwMode="auto">
            <a:xfrm>
              <a:off x="384" y="144"/>
              <a:ext cx="720" cy="231"/>
            </a:xfrm>
            <a:prstGeom prst="rect">
              <a:avLst/>
            </a:prstGeom>
            <a:solidFill>
              <a:srgbClr val="CCFFCC"/>
            </a:solidFill>
            <a:ln w="9525">
              <a:noFill/>
              <a:miter lim="800000"/>
              <a:headEnd/>
              <a:tailEnd/>
            </a:ln>
          </p:spPr>
          <p:txBody>
            <a:bodyPr>
              <a:spAutoFit/>
            </a:bodyPr>
            <a:lstStyle/>
            <a:p>
              <a:pPr algn="ctr" eaLnBrk="1" hangingPunct="1">
                <a:spcBef>
                  <a:spcPct val="50000"/>
                </a:spcBef>
              </a:pPr>
              <a:r>
                <a:rPr lang="en-US" sz="1800" b="1">
                  <a:solidFill>
                    <a:srgbClr val="FF0066"/>
                  </a:solidFill>
                </a:rPr>
                <a:t>Hoa đào</a:t>
              </a:r>
            </a:p>
          </p:txBody>
        </p:sp>
      </p:grpSp>
      <p:grpSp>
        <p:nvGrpSpPr>
          <p:cNvPr id="3" name="Group 7"/>
          <p:cNvGrpSpPr>
            <a:grpSpLocks/>
          </p:cNvGrpSpPr>
          <p:nvPr/>
        </p:nvGrpSpPr>
        <p:grpSpPr bwMode="auto">
          <a:xfrm>
            <a:off x="0" y="3276600"/>
            <a:ext cx="4419600" cy="3200400"/>
            <a:chOff x="288" y="2160"/>
            <a:chExt cx="2544" cy="2016"/>
          </a:xfrm>
        </p:grpSpPr>
        <p:pic>
          <p:nvPicPr>
            <p:cNvPr id="10250" name="Picture 8" descr="3"/>
            <p:cNvPicPr>
              <a:picLocks noChangeAspect="1" noChangeArrowheads="1"/>
            </p:cNvPicPr>
            <p:nvPr/>
          </p:nvPicPr>
          <p:blipFill>
            <a:blip r:embed="rId3"/>
            <a:srcRect/>
            <a:stretch>
              <a:fillRect/>
            </a:stretch>
          </p:blipFill>
          <p:spPr bwMode="auto">
            <a:xfrm>
              <a:off x="288" y="2160"/>
              <a:ext cx="2544" cy="2016"/>
            </a:xfrm>
            <a:prstGeom prst="rect">
              <a:avLst/>
            </a:prstGeom>
            <a:noFill/>
            <a:ln w="9525">
              <a:noFill/>
              <a:miter lim="800000"/>
              <a:headEnd/>
              <a:tailEnd/>
            </a:ln>
          </p:spPr>
        </p:pic>
        <p:sp>
          <p:nvSpPr>
            <p:cNvPr id="10251" name="Text Box 9"/>
            <p:cNvSpPr txBox="1">
              <a:spLocks noChangeArrowheads="1"/>
            </p:cNvSpPr>
            <p:nvPr/>
          </p:nvSpPr>
          <p:spPr bwMode="auto">
            <a:xfrm>
              <a:off x="336" y="2208"/>
              <a:ext cx="720" cy="231"/>
            </a:xfrm>
            <a:prstGeom prst="rect">
              <a:avLst/>
            </a:prstGeom>
            <a:solidFill>
              <a:srgbClr val="CCFFCC"/>
            </a:solidFill>
            <a:ln w="9525">
              <a:noFill/>
              <a:miter lim="800000"/>
              <a:headEnd/>
              <a:tailEnd/>
            </a:ln>
          </p:spPr>
          <p:txBody>
            <a:bodyPr>
              <a:spAutoFit/>
            </a:bodyPr>
            <a:lstStyle/>
            <a:p>
              <a:pPr algn="ctr" eaLnBrk="1" hangingPunct="1">
                <a:spcBef>
                  <a:spcPct val="50000"/>
                </a:spcBef>
              </a:pPr>
              <a:r>
                <a:rPr lang="en-US" sz="1800" b="1">
                  <a:solidFill>
                    <a:srgbClr val="FF0066"/>
                  </a:solidFill>
                </a:rPr>
                <a:t>Hoa lê</a:t>
              </a:r>
            </a:p>
          </p:txBody>
        </p:sp>
      </p:grpSp>
      <p:grpSp>
        <p:nvGrpSpPr>
          <p:cNvPr id="4" name="Group 10"/>
          <p:cNvGrpSpPr>
            <a:grpSpLocks/>
          </p:cNvGrpSpPr>
          <p:nvPr/>
        </p:nvGrpSpPr>
        <p:grpSpPr bwMode="auto">
          <a:xfrm>
            <a:off x="4572000" y="0"/>
            <a:ext cx="4343400" cy="3124200"/>
            <a:chOff x="2880" y="192"/>
            <a:chExt cx="2592" cy="1968"/>
          </a:xfrm>
        </p:grpSpPr>
        <p:pic>
          <p:nvPicPr>
            <p:cNvPr id="10248" name="Picture 11" descr="SaPa-Hoaman_1"/>
            <p:cNvPicPr>
              <a:picLocks noChangeAspect="1" noChangeArrowheads="1"/>
            </p:cNvPicPr>
            <p:nvPr/>
          </p:nvPicPr>
          <p:blipFill>
            <a:blip r:embed="rId4"/>
            <a:srcRect/>
            <a:stretch>
              <a:fillRect/>
            </a:stretch>
          </p:blipFill>
          <p:spPr bwMode="auto">
            <a:xfrm>
              <a:off x="2880" y="192"/>
              <a:ext cx="2592" cy="1968"/>
            </a:xfrm>
            <a:prstGeom prst="rect">
              <a:avLst/>
            </a:prstGeom>
            <a:noFill/>
            <a:ln w="9525">
              <a:noFill/>
              <a:miter lim="800000"/>
              <a:headEnd/>
              <a:tailEnd/>
            </a:ln>
          </p:spPr>
        </p:pic>
        <p:sp>
          <p:nvSpPr>
            <p:cNvPr id="10249" name="Text Box 12"/>
            <p:cNvSpPr txBox="1">
              <a:spLocks noChangeArrowheads="1"/>
            </p:cNvSpPr>
            <p:nvPr/>
          </p:nvSpPr>
          <p:spPr bwMode="auto">
            <a:xfrm>
              <a:off x="4560" y="228"/>
              <a:ext cx="888" cy="231"/>
            </a:xfrm>
            <a:prstGeom prst="rect">
              <a:avLst/>
            </a:prstGeom>
            <a:solidFill>
              <a:srgbClr val="CCFFCC"/>
            </a:solidFill>
            <a:ln w="9525">
              <a:noFill/>
              <a:miter lim="800000"/>
              <a:headEnd/>
              <a:tailEnd/>
            </a:ln>
          </p:spPr>
          <p:txBody>
            <a:bodyPr>
              <a:spAutoFit/>
            </a:bodyPr>
            <a:lstStyle/>
            <a:p>
              <a:pPr algn="ctr" eaLnBrk="1" hangingPunct="1">
                <a:spcBef>
                  <a:spcPct val="50000"/>
                </a:spcBef>
              </a:pPr>
              <a:r>
                <a:rPr lang="en-US" sz="1800" b="1">
                  <a:solidFill>
                    <a:srgbClr val="FF0066"/>
                  </a:solidFill>
                </a:rPr>
                <a:t>Hoa mận</a:t>
              </a:r>
            </a:p>
          </p:txBody>
        </p:sp>
      </p:grpSp>
      <p:grpSp>
        <p:nvGrpSpPr>
          <p:cNvPr id="5" name="Group 13"/>
          <p:cNvGrpSpPr>
            <a:grpSpLocks/>
          </p:cNvGrpSpPr>
          <p:nvPr/>
        </p:nvGrpSpPr>
        <p:grpSpPr bwMode="auto">
          <a:xfrm>
            <a:off x="4495800" y="3276600"/>
            <a:ext cx="4419600" cy="3200400"/>
            <a:chOff x="2928" y="2244"/>
            <a:chExt cx="2544" cy="1932"/>
          </a:xfrm>
        </p:grpSpPr>
        <p:pic>
          <p:nvPicPr>
            <p:cNvPr id="10246" name="Picture 14" descr="Flevo-safari"/>
            <p:cNvPicPr>
              <a:picLocks noChangeAspect="1" noChangeArrowheads="1"/>
            </p:cNvPicPr>
            <p:nvPr/>
          </p:nvPicPr>
          <p:blipFill>
            <a:blip r:embed="rId5"/>
            <a:srcRect/>
            <a:stretch>
              <a:fillRect/>
            </a:stretch>
          </p:blipFill>
          <p:spPr bwMode="auto">
            <a:xfrm>
              <a:off x="2928" y="2244"/>
              <a:ext cx="2544" cy="1932"/>
            </a:xfrm>
            <a:prstGeom prst="rect">
              <a:avLst/>
            </a:prstGeom>
            <a:noFill/>
            <a:ln w="9525">
              <a:noFill/>
              <a:miter lim="800000"/>
              <a:headEnd/>
              <a:tailEnd/>
            </a:ln>
          </p:spPr>
        </p:pic>
        <p:sp>
          <p:nvSpPr>
            <p:cNvPr id="10247" name="Text Box 15"/>
            <p:cNvSpPr txBox="1">
              <a:spLocks noChangeArrowheads="1"/>
            </p:cNvSpPr>
            <p:nvPr/>
          </p:nvSpPr>
          <p:spPr bwMode="auto">
            <a:xfrm>
              <a:off x="4560" y="2256"/>
              <a:ext cx="888" cy="222"/>
            </a:xfrm>
            <a:prstGeom prst="rect">
              <a:avLst/>
            </a:prstGeom>
            <a:solidFill>
              <a:srgbClr val="CCFFCC"/>
            </a:solidFill>
            <a:ln w="9525">
              <a:noFill/>
              <a:miter lim="800000"/>
              <a:headEnd/>
              <a:tailEnd/>
            </a:ln>
          </p:spPr>
          <p:txBody>
            <a:bodyPr>
              <a:spAutoFit/>
            </a:bodyPr>
            <a:lstStyle/>
            <a:p>
              <a:pPr algn="ctr" eaLnBrk="1" hangingPunct="1">
                <a:spcBef>
                  <a:spcPct val="50000"/>
                </a:spcBef>
              </a:pPr>
              <a:r>
                <a:rPr lang="en-US" sz="1800" b="1">
                  <a:solidFill>
                    <a:srgbClr val="FF0066"/>
                  </a:solidFill>
                </a:rPr>
                <a:t>Hoa lay ơn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style.rotation</p:attrName>
                                        </p:attrNameLst>
                                      </p:cBhvr>
                                      <p:tavLst>
                                        <p:tav tm="0">
                                          <p:val>
                                            <p:fltVal val="720"/>
                                          </p:val>
                                        </p:tav>
                                        <p:tav tm="100000">
                                          <p:val>
                                            <p:fltVal val="0"/>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style.rotation</p:attrName>
                                        </p:attrNameLst>
                                      </p:cBhvr>
                                      <p:tavLst>
                                        <p:tav tm="0">
                                          <p:val>
                                            <p:fltVal val="720"/>
                                          </p:val>
                                        </p:tav>
                                        <p:tav tm="100000">
                                          <p:val>
                                            <p:fltVal val="0"/>
                                          </p:val>
                                        </p:tav>
                                      </p:tavLst>
                                    </p:anim>
                                    <p:anim calcmode="lin" valueType="num">
                                      <p:cBhvr>
                                        <p:cTn id="21" dur="2000" fill="hold"/>
                                        <p:tgtEl>
                                          <p:spTgt spid="3"/>
                                        </p:tgtEl>
                                        <p:attrNameLst>
                                          <p:attrName>ppt_h</p:attrName>
                                        </p:attrNameLst>
                                      </p:cBhvr>
                                      <p:tavLst>
                                        <p:tav tm="0">
                                          <p:val>
                                            <p:fltVal val="0"/>
                                          </p:val>
                                        </p:tav>
                                        <p:tav tm="100000">
                                          <p:val>
                                            <p:strVal val="#ppt_h"/>
                                          </p:val>
                                        </p:tav>
                                      </p:tavLst>
                                    </p:anim>
                                    <p:anim calcmode="lin" valueType="num">
                                      <p:cBhvr>
                                        <p:cTn id="22" dur="2000" fill="hold"/>
                                        <p:tgtEl>
                                          <p:spTgt spid="3"/>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style.rotation</p:attrName>
                                        </p:attrNameLst>
                                      </p:cBhvr>
                                      <p:tavLst>
                                        <p:tav tm="0">
                                          <p:val>
                                            <p:fltVal val="720"/>
                                          </p:val>
                                        </p:tav>
                                        <p:tav tm="100000">
                                          <p:val>
                                            <p:fltVal val="0"/>
                                          </p:val>
                                        </p:tav>
                                      </p:tavLst>
                                    </p:anim>
                                    <p:anim calcmode="lin" valueType="num">
                                      <p:cBhvr>
                                        <p:cTn id="27" dur="2000" fill="hold"/>
                                        <p:tgtEl>
                                          <p:spTgt spid="5"/>
                                        </p:tgtEl>
                                        <p:attrNameLst>
                                          <p:attrName>ppt_h</p:attrName>
                                        </p:attrNameLst>
                                      </p:cBhvr>
                                      <p:tavLst>
                                        <p:tav tm="0">
                                          <p:val>
                                            <p:fltVal val="0"/>
                                          </p:val>
                                        </p:tav>
                                        <p:tav tm="100000">
                                          <p:val>
                                            <p:strVal val="#ppt_h"/>
                                          </p:val>
                                        </p:tav>
                                      </p:tavLst>
                                    </p:anim>
                                    <p:anim calcmode="lin" valueType="num">
                                      <p:cBhvr>
                                        <p:cTn id="28"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090130174147-954-357"/>
          <p:cNvPicPr>
            <a:picLocks noChangeAspect="1" noChangeArrowheads="1"/>
          </p:cNvPicPr>
          <p:nvPr/>
        </p:nvPicPr>
        <p:blipFill>
          <a:blip r:embed="rId2"/>
          <a:srcRect/>
          <a:stretch>
            <a:fillRect/>
          </a:stretch>
        </p:blipFill>
        <p:spPr bwMode="auto">
          <a:xfrm>
            <a:off x="228600" y="152400"/>
            <a:ext cx="4648200" cy="3408363"/>
          </a:xfrm>
          <a:prstGeom prst="rect">
            <a:avLst/>
          </a:prstGeom>
          <a:noFill/>
          <a:ln w="38100">
            <a:solidFill>
              <a:srgbClr val="000000"/>
            </a:solidFill>
            <a:miter lim="800000"/>
            <a:headEnd/>
            <a:tailEnd/>
          </a:ln>
        </p:spPr>
      </p:pic>
      <p:pic>
        <p:nvPicPr>
          <p:cNvPr id="14342" name="Picture 6" descr="sapa6"/>
          <p:cNvPicPr>
            <a:picLocks noChangeAspect="1" noChangeArrowheads="1"/>
          </p:cNvPicPr>
          <p:nvPr/>
        </p:nvPicPr>
        <p:blipFill>
          <a:blip r:embed="rId3"/>
          <a:srcRect l="5455" t="6976" r="5455" b="4651"/>
          <a:stretch>
            <a:fillRect/>
          </a:stretch>
        </p:blipFill>
        <p:spPr bwMode="auto">
          <a:xfrm>
            <a:off x="5105400" y="3563938"/>
            <a:ext cx="4038600" cy="3294062"/>
          </a:xfrm>
          <a:prstGeom prst="rect">
            <a:avLst/>
          </a:prstGeom>
          <a:noFill/>
          <a:ln w="38100">
            <a:solidFill>
              <a:srgbClr val="000000"/>
            </a:solidFill>
            <a:miter lim="800000"/>
            <a:headEnd/>
            <a:tailEnd/>
          </a:ln>
        </p:spPr>
      </p:pic>
      <p:pic>
        <p:nvPicPr>
          <p:cNvPr id="14343" name="Picture 7" descr="319304139_a91ac43774"/>
          <p:cNvPicPr>
            <a:picLocks noChangeAspect="1" noChangeArrowheads="1"/>
          </p:cNvPicPr>
          <p:nvPr/>
        </p:nvPicPr>
        <p:blipFill>
          <a:blip r:embed="rId4"/>
          <a:srcRect/>
          <a:stretch>
            <a:fillRect/>
          </a:stretch>
        </p:blipFill>
        <p:spPr bwMode="auto">
          <a:xfrm>
            <a:off x="228600" y="3527425"/>
            <a:ext cx="4648200" cy="3330575"/>
          </a:xfrm>
          <a:prstGeom prst="rect">
            <a:avLst/>
          </a:prstGeom>
          <a:noFill/>
          <a:ln w="38100">
            <a:solidFill>
              <a:srgbClr val="000000"/>
            </a:solidFill>
            <a:miter lim="800000"/>
            <a:headEnd/>
            <a:tailEnd/>
          </a:ln>
        </p:spPr>
      </p:pic>
      <p:pic>
        <p:nvPicPr>
          <p:cNvPr id="14344" name="Picture 8" descr="sapa7"/>
          <p:cNvPicPr>
            <a:picLocks noChangeAspect="1" noChangeArrowheads="1"/>
          </p:cNvPicPr>
          <p:nvPr/>
        </p:nvPicPr>
        <p:blipFill>
          <a:blip r:embed="rId5"/>
          <a:srcRect/>
          <a:stretch>
            <a:fillRect/>
          </a:stretch>
        </p:blipFill>
        <p:spPr bwMode="auto">
          <a:xfrm>
            <a:off x="5105400" y="233363"/>
            <a:ext cx="4038600" cy="3328987"/>
          </a:xfrm>
          <a:prstGeom prst="rect">
            <a:avLst/>
          </a:prstGeom>
          <a:noFill/>
          <a:ln w="38100">
            <a:solidFill>
              <a:srgbClr val="000000"/>
            </a:solidFill>
            <a:miter lim="800000"/>
            <a:headEnd/>
            <a:tailEnd/>
          </a:ln>
        </p:spPr>
      </p:pic>
      <p:sp>
        <p:nvSpPr>
          <p:cNvPr id="14345" name="Oval 9"/>
          <p:cNvSpPr>
            <a:spLocks noChangeArrowheads="1"/>
          </p:cNvSpPr>
          <p:nvPr/>
        </p:nvSpPr>
        <p:spPr bwMode="auto">
          <a:xfrm>
            <a:off x="381000" y="304800"/>
            <a:ext cx="1600200" cy="609600"/>
          </a:xfrm>
          <a:prstGeom prst="ellipse">
            <a:avLst/>
          </a:prstGeom>
          <a:solidFill>
            <a:schemeClr val="accent1"/>
          </a:solidFill>
          <a:ln w="9525">
            <a:solidFill>
              <a:schemeClr val="tx1"/>
            </a:solidFill>
            <a:round/>
            <a:headEnd/>
            <a:tailEnd/>
          </a:ln>
        </p:spPr>
        <p:txBody>
          <a:bodyPr wrap="none" anchor="ctr"/>
          <a:lstStyle/>
          <a:p>
            <a:pPr algn="ctr"/>
            <a:r>
              <a:rPr lang="en-US"/>
              <a:t>Buổi sáng</a:t>
            </a:r>
          </a:p>
        </p:txBody>
      </p:sp>
      <p:sp>
        <p:nvSpPr>
          <p:cNvPr id="14346" name="Oval 10"/>
          <p:cNvSpPr>
            <a:spLocks noChangeArrowheads="1"/>
          </p:cNvSpPr>
          <p:nvPr/>
        </p:nvSpPr>
        <p:spPr bwMode="auto">
          <a:xfrm>
            <a:off x="5105400" y="381000"/>
            <a:ext cx="1600200" cy="609600"/>
          </a:xfrm>
          <a:prstGeom prst="ellipse">
            <a:avLst/>
          </a:prstGeom>
          <a:solidFill>
            <a:schemeClr val="accent1"/>
          </a:solidFill>
          <a:ln w="9525">
            <a:solidFill>
              <a:schemeClr val="tx1"/>
            </a:solidFill>
            <a:round/>
            <a:headEnd/>
            <a:tailEnd/>
          </a:ln>
        </p:spPr>
        <p:txBody>
          <a:bodyPr wrap="none" anchor="ctr"/>
          <a:lstStyle/>
          <a:p>
            <a:pPr algn="ctr"/>
            <a:r>
              <a:rPr lang="en-US"/>
              <a:t>Buổi trưa</a:t>
            </a:r>
          </a:p>
        </p:txBody>
      </p:sp>
      <p:sp>
        <p:nvSpPr>
          <p:cNvPr id="14347" name="Oval 11"/>
          <p:cNvSpPr>
            <a:spLocks noChangeArrowheads="1"/>
          </p:cNvSpPr>
          <p:nvPr/>
        </p:nvSpPr>
        <p:spPr bwMode="auto">
          <a:xfrm>
            <a:off x="228600" y="3657600"/>
            <a:ext cx="1600200" cy="609600"/>
          </a:xfrm>
          <a:prstGeom prst="ellipse">
            <a:avLst/>
          </a:prstGeom>
          <a:solidFill>
            <a:schemeClr val="accent1"/>
          </a:solidFill>
          <a:ln w="9525">
            <a:solidFill>
              <a:schemeClr val="tx1"/>
            </a:solidFill>
            <a:round/>
            <a:headEnd/>
            <a:tailEnd/>
          </a:ln>
        </p:spPr>
        <p:txBody>
          <a:bodyPr wrap="none" anchor="ctr"/>
          <a:lstStyle/>
          <a:p>
            <a:pPr algn="ctr"/>
            <a:r>
              <a:rPr lang="en-US"/>
              <a:t>Buổi chiều</a:t>
            </a:r>
          </a:p>
        </p:txBody>
      </p:sp>
      <p:sp>
        <p:nvSpPr>
          <p:cNvPr id="14348" name="Oval 12"/>
          <p:cNvSpPr>
            <a:spLocks noChangeArrowheads="1"/>
          </p:cNvSpPr>
          <p:nvPr/>
        </p:nvSpPr>
        <p:spPr bwMode="auto">
          <a:xfrm>
            <a:off x="5105400" y="3581400"/>
            <a:ext cx="1600200" cy="609600"/>
          </a:xfrm>
          <a:prstGeom prst="ellipse">
            <a:avLst/>
          </a:prstGeom>
          <a:solidFill>
            <a:schemeClr val="accent1"/>
          </a:solidFill>
          <a:ln w="9525">
            <a:solidFill>
              <a:schemeClr val="tx1"/>
            </a:solidFill>
            <a:round/>
            <a:headEnd/>
            <a:tailEnd/>
          </a:ln>
        </p:spPr>
        <p:txBody>
          <a:bodyPr wrap="none" anchor="ctr"/>
          <a:lstStyle/>
          <a:p>
            <a:pPr algn="ctr"/>
            <a:r>
              <a:rPr lang="en-US"/>
              <a:t>Buổi tối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p:cTn id="7" dur="500" fill="hold"/>
                                        <p:tgtEl>
                                          <p:spTgt spid="14341"/>
                                        </p:tgtEl>
                                        <p:attrNameLst>
                                          <p:attrName>ppt_w</p:attrName>
                                        </p:attrNameLst>
                                      </p:cBhvr>
                                      <p:tavLst>
                                        <p:tav tm="0">
                                          <p:val>
                                            <p:strVal val="#ppt_w*0.05"/>
                                          </p:val>
                                        </p:tav>
                                        <p:tav tm="100000">
                                          <p:val>
                                            <p:strVal val="#ppt_w"/>
                                          </p:val>
                                        </p:tav>
                                      </p:tavLst>
                                    </p:anim>
                                    <p:anim calcmode="lin" valueType="num">
                                      <p:cBhvr>
                                        <p:cTn id="8" dur="500" fill="hold"/>
                                        <p:tgtEl>
                                          <p:spTgt spid="14341"/>
                                        </p:tgtEl>
                                        <p:attrNameLst>
                                          <p:attrName>ppt_h</p:attrName>
                                        </p:attrNameLst>
                                      </p:cBhvr>
                                      <p:tavLst>
                                        <p:tav tm="0">
                                          <p:val>
                                            <p:strVal val="#ppt_h"/>
                                          </p:val>
                                        </p:tav>
                                        <p:tav tm="100000">
                                          <p:val>
                                            <p:strVal val="#ppt_h"/>
                                          </p:val>
                                        </p:tav>
                                      </p:tavLst>
                                    </p:anim>
                                    <p:anim calcmode="lin" valueType="num">
                                      <p:cBhvr>
                                        <p:cTn id="9" dur="500" fill="hold"/>
                                        <p:tgtEl>
                                          <p:spTgt spid="14341"/>
                                        </p:tgtEl>
                                        <p:attrNameLst>
                                          <p:attrName>ppt_x</p:attrName>
                                        </p:attrNameLst>
                                      </p:cBhvr>
                                      <p:tavLst>
                                        <p:tav tm="0">
                                          <p:val>
                                            <p:strVal val="#ppt_x-.2"/>
                                          </p:val>
                                        </p:tav>
                                        <p:tav tm="100000">
                                          <p:val>
                                            <p:strVal val="#ppt_x"/>
                                          </p:val>
                                        </p:tav>
                                      </p:tavLst>
                                    </p:anim>
                                    <p:anim calcmode="lin" valueType="num">
                                      <p:cBhvr>
                                        <p:cTn id="10" dur="500" fill="hold"/>
                                        <p:tgtEl>
                                          <p:spTgt spid="14341"/>
                                        </p:tgtEl>
                                        <p:attrNameLst>
                                          <p:attrName>ppt_y</p:attrName>
                                        </p:attrNameLst>
                                      </p:cBhvr>
                                      <p:tavLst>
                                        <p:tav tm="0">
                                          <p:val>
                                            <p:strVal val="#ppt_y"/>
                                          </p:val>
                                        </p:tav>
                                        <p:tav tm="100000">
                                          <p:val>
                                            <p:strVal val="#ppt_y"/>
                                          </p:val>
                                        </p:tav>
                                      </p:tavLst>
                                    </p:anim>
                                    <p:animEffect transition="in" filter="fade">
                                      <p:cBhvr>
                                        <p:cTn id="11" dur="500"/>
                                        <p:tgtEl>
                                          <p:spTgt spid="14341"/>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14342"/>
                                        </p:tgtEl>
                                        <p:attrNameLst>
                                          <p:attrName>style.visibility</p:attrName>
                                        </p:attrNameLst>
                                      </p:cBhvr>
                                      <p:to>
                                        <p:strVal val="visible"/>
                                      </p:to>
                                    </p:set>
                                    <p:anim calcmode="lin" valueType="num">
                                      <p:cBhvr>
                                        <p:cTn id="14" dur="500" fill="hold"/>
                                        <p:tgtEl>
                                          <p:spTgt spid="14342"/>
                                        </p:tgtEl>
                                        <p:attrNameLst>
                                          <p:attrName>ppt_w</p:attrName>
                                        </p:attrNameLst>
                                      </p:cBhvr>
                                      <p:tavLst>
                                        <p:tav tm="0">
                                          <p:val>
                                            <p:strVal val="#ppt_w*0.05"/>
                                          </p:val>
                                        </p:tav>
                                        <p:tav tm="100000">
                                          <p:val>
                                            <p:strVal val="#ppt_w"/>
                                          </p:val>
                                        </p:tav>
                                      </p:tavLst>
                                    </p:anim>
                                    <p:anim calcmode="lin" valueType="num">
                                      <p:cBhvr>
                                        <p:cTn id="15" dur="500" fill="hold"/>
                                        <p:tgtEl>
                                          <p:spTgt spid="14342"/>
                                        </p:tgtEl>
                                        <p:attrNameLst>
                                          <p:attrName>ppt_h</p:attrName>
                                        </p:attrNameLst>
                                      </p:cBhvr>
                                      <p:tavLst>
                                        <p:tav tm="0">
                                          <p:val>
                                            <p:strVal val="#ppt_h"/>
                                          </p:val>
                                        </p:tav>
                                        <p:tav tm="100000">
                                          <p:val>
                                            <p:strVal val="#ppt_h"/>
                                          </p:val>
                                        </p:tav>
                                      </p:tavLst>
                                    </p:anim>
                                    <p:anim calcmode="lin" valueType="num">
                                      <p:cBhvr>
                                        <p:cTn id="16" dur="500" fill="hold"/>
                                        <p:tgtEl>
                                          <p:spTgt spid="14342"/>
                                        </p:tgtEl>
                                        <p:attrNameLst>
                                          <p:attrName>ppt_x</p:attrName>
                                        </p:attrNameLst>
                                      </p:cBhvr>
                                      <p:tavLst>
                                        <p:tav tm="0">
                                          <p:val>
                                            <p:strVal val="#ppt_x-.2"/>
                                          </p:val>
                                        </p:tav>
                                        <p:tav tm="100000">
                                          <p:val>
                                            <p:strVal val="#ppt_x"/>
                                          </p:val>
                                        </p:tav>
                                      </p:tavLst>
                                    </p:anim>
                                    <p:anim calcmode="lin" valueType="num">
                                      <p:cBhvr>
                                        <p:cTn id="17" dur="500" fill="hold"/>
                                        <p:tgtEl>
                                          <p:spTgt spid="14342"/>
                                        </p:tgtEl>
                                        <p:attrNameLst>
                                          <p:attrName>ppt_y</p:attrName>
                                        </p:attrNameLst>
                                      </p:cBhvr>
                                      <p:tavLst>
                                        <p:tav tm="0">
                                          <p:val>
                                            <p:strVal val="#ppt_y"/>
                                          </p:val>
                                        </p:tav>
                                        <p:tav tm="100000">
                                          <p:val>
                                            <p:strVal val="#ppt_y"/>
                                          </p:val>
                                        </p:tav>
                                      </p:tavLst>
                                    </p:anim>
                                    <p:animEffect transition="in" filter="fade">
                                      <p:cBhvr>
                                        <p:cTn id="18" dur="500"/>
                                        <p:tgtEl>
                                          <p:spTgt spid="14342"/>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14343"/>
                                        </p:tgtEl>
                                        <p:attrNameLst>
                                          <p:attrName>style.visibility</p:attrName>
                                        </p:attrNameLst>
                                      </p:cBhvr>
                                      <p:to>
                                        <p:strVal val="visible"/>
                                      </p:to>
                                    </p:set>
                                    <p:anim calcmode="lin" valueType="num">
                                      <p:cBhvr>
                                        <p:cTn id="21" dur="500" fill="hold"/>
                                        <p:tgtEl>
                                          <p:spTgt spid="14343"/>
                                        </p:tgtEl>
                                        <p:attrNameLst>
                                          <p:attrName>ppt_w</p:attrName>
                                        </p:attrNameLst>
                                      </p:cBhvr>
                                      <p:tavLst>
                                        <p:tav tm="0">
                                          <p:val>
                                            <p:strVal val="#ppt_w*0.05"/>
                                          </p:val>
                                        </p:tav>
                                        <p:tav tm="100000">
                                          <p:val>
                                            <p:strVal val="#ppt_w"/>
                                          </p:val>
                                        </p:tav>
                                      </p:tavLst>
                                    </p:anim>
                                    <p:anim calcmode="lin" valueType="num">
                                      <p:cBhvr>
                                        <p:cTn id="22" dur="500" fill="hold"/>
                                        <p:tgtEl>
                                          <p:spTgt spid="14343"/>
                                        </p:tgtEl>
                                        <p:attrNameLst>
                                          <p:attrName>ppt_h</p:attrName>
                                        </p:attrNameLst>
                                      </p:cBhvr>
                                      <p:tavLst>
                                        <p:tav tm="0">
                                          <p:val>
                                            <p:strVal val="#ppt_h"/>
                                          </p:val>
                                        </p:tav>
                                        <p:tav tm="100000">
                                          <p:val>
                                            <p:strVal val="#ppt_h"/>
                                          </p:val>
                                        </p:tav>
                                      </p:tavLst>
                                    </p:anim>
                                    <p:anim calcmode="lin" valueType="num">
                                      <p:cBhvr>
                                        <p:cTn id="23" dur="500" fill="hold"/>
                                        <p:tgtEl>
                                          <p:spTgt spid="14343"/>
                                        </p:tgtEl>
                                        <p:attrNameLst>
                                          <p:attrName>ppt_x</p:attrName>
                                        </p:attrNameLst>
                                      </p:cBhvr>
                                      <p:tavLst>
                                        <p:tav tm="0">
                                          <p:val>
                                            <p:strVal val="#ppt_x-.2"/>
                                          </p:val>
                                        </p:tav>
                                        <p:tav tm="100000">
                                          <p:val>
                                            <p:strVal val="#ppt_x"/>
                                          </p:val>
                                        </p:tav>
                                      </p:tavLst>
                                    </p:anim>
                                    <p:anim calcmode="lin" valueType="num">
                                      <p:cBhvr>
                                        <p:cTn id="24" dur="500" fill="hold"/>
                                        <p:tgtEl>
                                          <p:spTgt spid="14343"/>
                                        </p:tgtEl>
                                        <p:attrNameLst>
                                          <p:attrName>ppt_y</p:attrName>
                                        </p:attrNameLst>
                                      </p:cBhvr>
                                      <p:tavLst>
                                        <p:tav tm="0">
                                          <p:val>
                                            <p:strVal val="#ppt_y"/>
                                          </p:val>
                                        </p:tav>
                                        <p:tav tm="100000">
                                          <p:val>
                                            <p:strVal val="#ppt_y"/>
                                          </p:val>
                                        </p:tav>
                                      </p:tavLst>
                                    </p:anim>
                                    <p:animEffect transition="in" filter="fade">
                                      <p:cBhvr>
                                        <p:cTn id="25" dur="500"/>
                                        <p:tgtEl>
                                          <p:spTgt spid="14343"/>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14344"/>
                                        </p:tgtEl>
                                        <p:attrNameLst>
                                          <p:attrName>style.visibility</p:attrName>
                                        </p:attrNameLst>
                                      </p:cBhvr>
                                      <p:to>
                                        <p:strVal val="visible"/>
                                      </p:to>
                                    </p:set>
                                    <p:anim calcmode="lin" valueType="num">
                                      <p:cBhvr>
                                        <p:cTn id="28" dur="500" fill="hold"/>
                                        <p:tgtEl>
                                          <p:spTgt spid="14344"/>
                                        </p:tgtEl>
                                        <p:attrNameLst>
                                          <p:attrName>ppt_w</p:attrName>
                                        </p:attrNameLst>
                                      </p:cBhvr>
                                      <p:tavLst>
                                        <p:tav tm="0">
                                          <p:val>
                                            <p:strVal val="#ppt_w*0.05"/>
                                          </p:val>
                                        </p:tav>
                                        <p:tav tm="100000">
                                          <p:val>
                                            <p:strVal val="#ppt_w"/>
                                          </p:val>
                                        </p:tav>
                                      </p:tavLst>
                                    </p:anim>
                                    <p:anim calcmode="lin" valueType="num">
                                      <p:cBhvr>
                                        <p:cTn id="29" dur="500" fill="hold"/>
                                        <p:tgtEl>
                                          <p:spTgt spid="14344"/>
                                        </p:tgtEl>
                                        <p:attrNameLst>
                                          <p:attrName>ppt_h</p:attrName>
                                        </p:attrNameLst>
                                      </p:cBhvr>
                                      <p:tavLst>
                                        <p:tav tm="0">
                                          <p:val>
                                            <p:strVal val="#ppt_h"/>
                                          </p:val>
                                        </p:tav>
                                        <p:tav tm="100000">
                                          <p:val>
                                            <p:strVal val="#ppt_h"/>
                                          </p:val>
                                        </p:tav>
                                      </p:tavLst>
                                    </p:anim>
                                    <p:anim calcmode="lin" valueType="num">
                                      <p:cBhvr>
                                        <p:cTn id="30" dur="500" fill="hold"/>
                                        <p:tgtEl>
                                          <p:spTgt spid="14344"/>
                                        </p:tgtEl>
                                        <p:attrNameLst>
                                          <p:attrName>ppt_x</p:attrName>
                                        </p:attrNameLst>
                                      </p:cBhvr>
                                      <p:tavLst>
                                        <p:tav tm="0">
                                          <p:val>
                                            <p:strVal val="#ppt_x-.2"/>
                                          </p:val>
                                        </p:tav>
                                        <p:tav tm="100000">
                                          <p:val>
                                            <p:strVal val="#ppt_x"/>
                                          </p:val>
                                        </p:tav>
                                      </p:tavLst>
                                    </p:anim>
                                    <p:anim calcmode="lin" valueType="num">
                                      <p:cBhvr>
                                        <p:cTn id="31" dur="500" fill="hold"/>
                                        <p:tgtEl>
                                          <p:spTgt spid="14344"/>
                                        </p:tgtEl>
                                        <p:attrNameLst>
                                          <p:attrName>ppt_y</p:attrName>
                                        </p:attrNameLst>
                                      </p:cBhvr>
                                      <p:tavLst>
                                        <p:tav tm="0">
                                          <p:val>
                                            <p:strVal val="#ppt_y"/>
                                          </p:val>
                                        </p:tav>
                                        <p:tav tm="100000">
                                          <p:val>
                                            <p:strVal val="#ppt_y"/>
                                          </p:val>
                                        </p:tav>
                                      </p:tavLst>
                                    </p:anim>
                                    <p:animEffect transition="in" filter="fade">
                                      <p:cBhvr>
                                        <p:cTn id="32" dur="500"/>
                                        <p:tgtEl>
                                          <p:spTgt spid="14344"/>
                                        </p:tgtEl>
                                      </p:cBhvr>
                                    </p:animEffect>
                                  </p:childTnLst>
                                </p:cTn>
                              </p:par>
                              <p:par>
                                <p:cTn id="33" presetID="54" presetClass="entr" presetSubtype="0" accel="100000" fill="hold" grpId="0" nodeType="withEffect">
                                  <p:stCondLst>
                                    <p:cond delay="0"/>
                                  </p:stCondLst>
                                  <p:childTnLst>
                                    <p:set>
                                      <p:cBhvr>
                                        <p:cTn id="34" dur="1" fill="hold">
                                          <p:stCondLst>
                                            <p:cond delay="0"/>
                                          </p:stCondLst>
                                        </p:cTn>
                                        <p:tgtEl>
                                          <p:spTgt spid="14345"/>
                                        </p:tgtEl>
                                        <p:attrNameLst>
                                          <p:attrName>style.visibility</p:attrName>
                                        </p:attrNameLst>
                                      </p:cBhvr>
                                      <p:to>
                                        <p:strVal val="visible"/>
                                      </p:to>
                                    </p:set>
                                    <p:anim calcmode="lin" valueType="num">
                                      <p:cBhvr>
                                        <p:cTn id="35" dur="500" fill="hold"/>
                                        <p:tgtEl>
                                          <p:spTgt spid="14345"/>
                                        </p:tgtEl>
                                        <p:attrNameLst>
                                          <p:attrName>ppt_w</p:attrName>
                                        </p:attrNameLst>
                                      </p:cBhvr>
                                      <p:tavLst>
                                        <p:tav tm="0">
                                          <p:val>
                                            <p:strVal val="#ppt_w*0.05"/>
                                          </p:val>
                                        </p:tav>
                                        <p:tav tm="100000">
                                          <p:val>
                                            <p:strVal val="#ppt_w"/>
                                          </p:val>
                                        </p:tav>
                                      </p:tavLst>
                                    </p:anim>
                                    <p:anim calcmode="lin" valueType="num">
                                      <p:cBhvr>
                                        <p:cTn id="36" dur="500" fill="hold"/>
                                        <p:tgtEl>
                                          <p:spTgt spid="14345"/>
                                        </p:tgtEl>
                                        <p:attrNameLst>
                                          <p:attrName>ppt_h</p:attrName>
                                        </p:attrNameLst>
                                      </p:cBhvr>
                                      <p:tavLst>
                                        <p:tav tm="0">
                                          <p:val>
                                            <p:strVal val="#ppt_h"/>
                                          </p:val>
                                        </p:tav>
                                        <p:tav tm="100000">
                                          <p:val>
                                            <p:strVal val="#ppt_h"/>
                                          </p:val>
                                        </p:tav>
                                      </p:tavLst>
                                    </p:anim>
                                    <p:anim calcmode="lin" valueType="num">
                                      <p:cBhvr>
                                        <p:cTn id="37" dur="500" fill="hold"/>
                                        <p:tgtEl>
                                          <p:spTgt spid="14345"/>
                                        </p:tgtEl>
                                        <p:attrNameLst>
                                          <p:attrName>ppt_x</p:attrName>
                                        </p:attrNameLst>
                                      </p:cBhvr>
                                      <p:tavLst>
                                        <p:tav tm="0">
                                          <p:val>
                                            <p:strVal val="#ppt_x-.2"/>
                                          </p:val>
                                        </p:tav>
                                        <p:tav tm="100000">
                                          <p:val>
                                            <p:strVal val="#ppt_x"/>
                                          </p:val>
                                        </p:tav>
                                      </p:tavLst>
                                    </p:anim>
                                    <p:anim calcmode="lin" valueType="num">
                                      <p:cBhvr>
                                        <p:cTn id="38" dur="500" fill="hold"/>
                                        <p:tgtEl>
                                          <p:spTgt spid="14345"/>
                                        </p:tgtEl>
                                        <p:attrNameLst>
                                          <p:attrName>ppt_y</p:attrName>
                                        </p:attrNameLst>
                                      </p:cBhvr>
                                      <p:tavLst>
                                        <p:tav tm="0">
                                          <p:val>
                                            <p:strVal val="#ppt_y"/>
                                          </p:val>
                                        </p:tav>
                                        <p:tav tm="100000">
                                          <p:val>
                                            <p:strVal val="#ppt_y"/>
                                          </p:val>
                                        </p:tav>
                                      </p:tavLst>
                                    </p:anim>
                                    <p:animEffect transition="in" filter="fade">
                                      <p:cBhvr>
                                        <p:cTn id="39" dur="500"/>
                                        <p:tgtEl>
                                          <p:spTgt spid="14345"/>
                                        </p:tgtEl>
                                      </p:cBhvr>
                                    </p:animEffect>
                                  </p:childTnLst>
                                </p:cTn>
                              </p:par>
                              <p:par>
                                <p:cTn id="40" presetID="54" presetClass="entr" presetSubtype="0" accel="100000" fill="hold" grpId="0" nodeType="withEffect">
                                  <p:stCondLst>
                                    <p:cond delay="0"/>
                                  </p:stCondLst>
                                  <p:childTnLst>
                                    <p:set>
                                      <p:cBhvr>
                                        <p:cTn id="41" dur="1" fill="hold">
                                          <p:stCondLst>
                                            <p:cond delay="0"/>
                                          </p:stCondLst>
                                        </p:cTn>
                                        <p:tgtEl>
                                          <p:spTgt spid="14346"/>
                                        </p:tgtEl>
                                        <p:attrNameLst>
                                          <p:attrName>style.visibility</p:attrName>
                                        </p:attrNameLst>
                                      </p:cBhvr>
                                      <p:to>
                                        <p:strVal val="visible"/>
                                      </p:to>
                                    </p:set>
                                    <p:anim calcmode="lin" valueType="num">
                                      <p:cBhvr>
                                        <p:cTn id="42" dur="500" fill="hold"/>
                                        <p:tgtEl>
                                          <p:spTgt spid="14346"/>
                                        </p:tgtEl>
                                        <p:attrNameLst>
                                          <p:attrName>ppt_w</p:attrName>
                                        </p:attrNameLst>
                                      </p:cBhvr>
                                      <p:tavLst>
                                        <p:tav tm="0">
                                          <p:val>
                                            <p:strVal val="#ppt_w*0.05"/>
                                          </p:val>
                                        </p:tav>
                                        <p:tav tm="100000">
                                          <p:val>
                                            <p:strVal val="#ppt_w"/>
                                          </p:val>
                                        </p:tav>
                                      </p:tavLst>
                                    </p:anim>
                                    <p:anim calcmode="lin" valueType="num">
                                      <p:cBhvr>
                                        <p:cTn id="43" dur="500" fill="hold"/>
                                        <p:tgtEl>
                                          <p:spTgt spid="14346"/>
                                        </p:tgtEl>
                                        <p:attrNameLst>
                                          <p:attrName>ppt_h</p:attrName>
                                        </p:attrNameLst>
                                      </p:cBhvr>
                                      <p:tavLst>
                                        <p:tav tm="0">
                                          <p:val>
                                            <p:strVal val="#ppt_h"/>
                                          </p:val>
                                        </p:tav>
                                        <p:tav tm="100000">
                                          <p:val>
                                            <p:strVal val="#ppt_h"/>
                                          </p:val>
                                        </p:tav>
                                      </p:tavLst>
                                    </p:anim>
                                    <p:anim calcmode="lin" valueType="num">
                                      <p:cBhvr>
                                        <p:cTn id="44" dur="500" fill="hold"/>
                                        <p:tgtEl>
                                          <p:spTgt spid="14346"/>
                                        </p:tgtEl>
                                        <p:attrNameLst>
                                          <p:attrName>ppt_x</p:attrName>
                                        </p:attrNameLst>
                                      </p:cBhvr>
                                      <p:tavLst>
                                        <p:tav tm="0">
                                          <p:val>
                                            <p:strVal val="#ppt_x-.2"/>
                                          </p:val>
                                        </p:tav>
                                        <p:tav tm="100000">
                                          <p:val>
                                            <p:strVal val="#ppt_x"/>
                                          </p:val>
                                        </p:tav>
                                      </p:tavLst>
                                    </p:anim>
                                    <p:anim calcmode="lin" valueType="num">
                                      <p:cBhvr>
                                        <p:cTn id="45" dur="500" fill="hold"/>
                                        <p:tgtEl>
                                          <p:spTgt spid="14346"/>
                                        </p:tgtEl>
                                        <p:attrNameLst>
                                          <p:attrName>ppt_y</p:attrName>
                                        </p:attrNameLst>
                                      </p:cBhvr>
                                      <p:tavLst>
                                        <p:tav tm="0">
                                          <p:val>
                                            <p:strVal val="#ppt_y"/>
                                          </p:val>
                                        </p:tav>
                                        <p:tav tm="100000">
                                          <p:val>
                                            <p:strVal val="#ppt_y"/>
                                          </p:val>
                                        </p:tav>
                                      </p:tavLst>
                                    </p:anim>
                                    <p:animEffect transition="in" filter="fade">
                                      <p:cBhvr>
                                        <p:cTn id="46" dur="500"/>
                                        <p:tgtEl>
                                          <p:spTgt spid="14346"/>
                                        </p:tgtEl>
                                      </p:cBhvr>
                                    </p:animEffect>
                                  </p:childTnLst>
                                </p:cTn>
                              </p:par>
                              <p:par>
                                <p:cTn id="47" presetID="54" presetClass="entr" presetSubtype="0" accel="100000" fill="hold" grpId="0" nodeType="withEffect">
                                  <p:stCondLst>
                                    <p:cond delay="0"/>
                                  </p:stCondLst>
                                  <p:childTnLst>
                                    <p:set>
                                      <p:cBhvr>
                                        <p:cTn id="48" dur="1" fill="hold">
                                          <p:stCondLst>
                                            <p:cond delay="0"/>
                                          </p:stCondLst>
                                        </p:cTn>
                                        <p:tgtEl>
                                          <p:spTgt spid="14347"/>
                                        </p:tgtEl>
                                        <p:attrNameLst>
                                          <p:attrName>style.visibility</p:attrName>
                                        </p:attrNameLst>
                                      </p:cBhvr>
                                      <p:to>
                                        <p:strVal val="visible"/>
                                      </p:to>
                                    </p:set>
                                    <p:anim calcmode="lin" valueType="num">
                                      <p:cBhvr>
                                        <p:cTn id="49" dur="500" fill="hold"/>
                                        <p:tgtEl>
                                          <p:spTgt spid="14347"/>
                                        </p:tgtEl>
                                        <p:attrNameLst>
                                          <p:attrName>ppt_w</p:attrName>
                                        </p:attrNameLst>
                                      </p:cBhvr>
                                      <p:tavLst>
                                        <p:tav tm="0">
                                          <p:val>
                                            <p:strVal val="#ppt_w*0.05"/>
                                          </p:val>
                                        </p:tav>
                                        <p:tav tm="100000">
                                          <p:val>
                                            <p:strVal val="#ppt_w"/>
                                          </p:val>
                                        </p:tav>
                                      </p:tavLst>
                                    </p:anim>
                                    <p:anim calcmode="lin" valueType="num">
                                      <p:cBhvr>
                                        <p:cTn id="50" dur="500" fill="hold"/>
                                        <p:tgtEl>
                                          <p:spTgt spid="14347"/>
                                        </p:tgtEl>
                                        <p:attrNameLst>
                                          <p:attrName>ppt_h</p:attrName>
                                        </p:attrNameLst>
                                      </p:cBhvr>
                                      <p:tavLst>
                                        <p:tav tm="0">
                                          <p:val>
                                            <p:strVal val="#ppt_h"/>
                                          </p:val>
                                        </p:tav>
                                        <p:tav tm="100000">
                                          <p:val>
                                            <p:strVal val="#ppt_h"/>
                                          </p:val>
                                        </p:tav>
                                      </p:tavLst>
                                    </p:anim>
                                    <p:anim calcmode="lin" valueType="num">
                                      <p:cBhvr>
                                        <p:cTn id="51" dur="500" fill="hold"/>
                                        <p:tgtEl>
                                          <p:spTgt spid="14347"/>
                                        </p:tgtEl>
                                        <p:attrNameLst>
                                          <p:attrName>ppt_x</p:attrName>
                                        </p:attrNameLst>
                                      </p:cBhvr>
                                      <p:tavLst>
                                        <p:tav tm="0">
                                          <p:val>
                                            <p:strVal val="#ppt_x-.2"/>
                                          </p:val>
                                        </p:tav>
                                        <p:tav tm="100000">
                                          <p:val>
                                            <p:strVal val="#ppt_x"/>
                                          </p:val>
                                        </p:tav>
                                      </p:tavLst>
                                    </p:anim>
                                    <p:anim calcmode="lin" valueType="num">
                                      <p:cBhvr>
                                        <p:cTn id="52" dur="500" fill="hold"/>
                                        <p:tgtEl>
                                          <p:spTgt spid="14347"/>
                                        </p:tgtEl>
                                        <p:attrNameLst>
                                          <p:attrName>ppt_y</p:attrName>
                                        </p:attrNameLst>
                                      </p:cBhvr>
                                      <p:tavLst>
                                        <p:tav tm="0">
                                          <p:val>
                                            <p:strVal val="#ppt_y"/>
                                          </p:val>
                                        </p:tav>
                                        <p:tav tm="100000">
                                          <p:val>
                                            <p:strVal val="#ppt_y"/>
                                          </p:val>
                                        </p:tav>
                                      </p:tavLst>
                                    </p:anim>
                                    <p:animEffect transition="in" filter="fade">
                                      <p:cBhvr>
                                        <p:cTn id="53" dur="500"/>
                                        <p:tgtEl>
                                          <p:spTgt spid="14347"/>
                                        </p:tgtEl>
                                      </p:cBhvr>
                                    </p:animEffect>
                                  </p:childTnLst>
                                </p:cTn>
                              </p:par>
                              <p:par>
                                <p:cTn id="54" presetID="54" presetClass="entr" presetSubtype="0" accel="100000" fill="hold" grpId="0" nodeType="withEffect">
                                  <p:stCondLst>
                                    <p:cond delay="0"/>
                                  </p:stCondLst>
                                  <p:childTnLst>
                                    <p:set>
                                      <p:cBhvr>
                                        <p:cTn id="55" dur="1" fill="hold">
                                          <p:stCondLst>
                                            <p:cond delay="0"/>
                                          </p:stCondLst>
                                        </p:cTn>
                                        <p:tgtEl>
                                          <p:spTgt spid="14348"/>
                                        </p:tgtEl>
                                        <p:attrNameLst>
                                          <p:attrName>style.visibility</p:attrName>
                                        </p:attrNameLst>
                                      </p:cBhvr>
                                      <p:to>
                                        <p:strVal val="visible"/>
                                      </p:to>
                                    </p:set>
                                    <p:anim calcmode="lin" valueType="num">
                                      <p:cBhvr>
                                        <p:cTn id="56" dur="500" fill="hold"/>
                                        <p:tgtEl>
                                          <p:spTgt spid="14348"/>
                                        </p:tgtEl>
                                        <p:attrNameLst>
                                          <p:attrName>ppt_w</p:attrName>
                                        </p:attrNameLst>
                                      </p:cBhvr>
                                      <p:tavLst>
                                        <p:tav tm="0">
                                          <p:val>
                                            <p:strVal val="#ppt_w*0.05"/>
                                          </p:val>
                                        </p:tav>
                                        <p:tav tm="100000">
                                          <p:val>
                                            <p:strVal val="#ppt_w"/>
                                          </p:val>
                                        </p:tav>
                                      </p:tavLst>
                                    </p:anim>
                                    <p:anim calcmode="lin" valueType="num">
                                      <p:cBhvr>
                                        <p:cTn id="57" dur="500" fill="hold"/>
                                        <p:tgtEl>
                                          <p:spTgt spid="14348"/>
                                        </p:tgtEl>
                                        <p:attrNameLst>
                                          <p:attrName>ppt_h</p:attrName>
                                        </p:attrNameLst>
                                      </p:cBhvr>
                                      <p:tavLst>
                                        <p:tav tm="0">
                                          <p:val>
                                            <p:strVal val="#ppt_h"/>
                                          </p:val>
                                        </p:tav>
                                        <p:tav tm="100000">
                                          <p:val>
                                            <p:strVal val="#ppt_h"/>
                                          </p:val>
                                        </p:tav>
                                      </p:tavLst>
                                    </p:anim>
                                    <p:anim calcmode="lin" valueType="num">
                                      <p:cBhvr>
                                        <p:cTn id="58" dur="500" fill="hold"/>
                                        <p:tgtEl>
                                          <p:spTgt spid="14348"/>
                                        </p:tgtEl>
                                        <p:attrNameLst>
                                          <p:attrName>ppt_x</p:attrName>
                                        </p:attrNameLst>
                                      </p:cBhvr>
                                      <p:tavLst>
                                        <p:tav tm="0">
                                          <p:val>
                                            <p:strVal val="#ppt_x-.2"/>
                                          </p:val>
                                        </p:tav>
                                        <p:tav tm="100000">
                                          <p:val>
                                            <p:strVal val="#ppt_x"/>
                                          </p:val>
                                        </p:tav>
                                      </p:tavLst>
                                    </p:anim>
                                    <p:anim calcmode="lin" valueType="num">
                                      <p:cBhvr>
                                        <p:cTn id="59" dur="500" fill="hold"/>
                                        <p:tgtEl>
                                          <p:spTgt spid="14348"/>
                                        </p:tgtEl>
                                        <p:attrNameLst>
                                          <p:attrName>ppt_y</p:attrName>
                                        </p:attrNameLst>
                                      </p:cBhvr>
                                      <p:tavLst>
                                        <p:tav tm="0">
                                          <p:val>
                                            <p:strVal val="#ppt_y"/>
                                          </p:val>
                                        </p:tav>
                                        <p:tav tm="100000">
                                          <p:val>
                                            <p:strVal val="#ppt_y"/>
                                          </p:val>
                                        </p:tav>
                                      </p:tavLst>
                                    </p:anim>
                                    <p:animEffect transition="in" filter="fade">
                                      <p:cBhvr>
                                        <p:cTn id="60" dur="500"/>
                                        <p:tgtEl>
                                          <p:spTgt spid="14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animBg="1"/>
      <p:bldP spid="14346" grpId="0" animBg="1"/>
      <p:bldP spid="14347" grpId="0" animBg="1"/>
      <p:bldP spid="14348" grpId="0" animBg="1"/>
    </p:bldLst>
  </p:timing>
</p:sld>
</file>

<file path=ppt/theme/theme1.xml><?xml version="1.0" encoding="utf-8"?>
<a:theme xmlns:a="http://schemas.openxmlformats.org/drawingml/2006/main" name="Compass">
  <a:themeElements>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Compass</Template>
  <TotalTime>83</TotalTime>
  <Words>460</Words>
  <Application>Microsoft Office PowerPoint</Application>
  <PresentationFormat>On-screen Show (4:3)</PresentationFormat>
  <Paragraphs>86</Paragraphs>
  <Slides>14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Tahoma</vt:lpstr>
      <vt:lpstr>Wingdings</vt:lpstr>
      <vt:lpstr>Calibri</vt:lpstr>
      <vt:lpstr>Compass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Hoa Lu - Dong Hung - Thai Binh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Tuan Hien Computer</dc:creator>
  <cp:lastModifiedBy>CSTeam</cp:lastModifiedBy>
  <cp:revision>8</cp:revision>
  <dcterms:created xsi:type="dcterms:W3CDTF">2010-03-17T03:41:42Z</dcterms:created>
  <dcterms:modified xsi:type="dcterms:W3CDTF">2016-06-30T01:59:25Z</dcterms:modified>
</cp:coreProperties>
</file>